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 id="2147483775" r:id="rId5"/>
    <p:sldMasterId id="2147483806" r:id="rId6"/>
    <p:sldMasterId id="2147483648" r:id="rId7"/>
  </p:sldMasterIdLst>
  <p:notesMasterIdLst>
    <p:notesMasterId r:id="rId18"/>
  </p:notesMasterIdLst>
  <p:sldIdLst>
    <p:sldId id="301" r:id="rId8"/>
    <p:sldId id="311" r:id="rId9"/>
    <p:sldId id="2134805827" r:id="rId10"/>
    <p:sldId id="2134805828" r:id="rId11"/>
    <p:sldId id="2134805830" r:id="rId12"/>
    <p:sldId id="2134805811" r:id="rId13"/>
    <p:sldId id="2134805831" r:id="rId14"/>
    <p:sldId id="2134805825" r:id="rId15"/>
    <p:sldId id="304" r:id="rId16"/>
    <p:sldId id="305"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09662F-0986-31BF-6060-0FC5D76D51D7}" name="Rachel Wilkerson" initials="RW" userId="S::wilkerson@worldenergy.org::90ae3fd6-6f0f-4aac-aa7e-74b3011ee0fc" providerId="AD"/>
  <p188:author id="{ED72848C-4F51-29A0-34EF-BDD7E2A523C2}" name="Eoin McCorkindale" initials="EM" userId="S::mccorkindale@worldenergy.org::6634a0a0-8359-41e9-b001-a7feb1352e2e" providerId="AD"/>
  <p188:author id="{92E4B3B5-348D-59C3-0AD3-9FD37B956E47}" name="Olulana Nwosu" initials="ON" userId="S::nwosu@worldenergy.org::83be1cd0-f49e-4f8f-8338-a3a625417f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AC48C-481F-4F97-A364-14FC2FE9B143}" v="2" dt="2022-11-29T17:11:28.843"/>
    <p1510:client id="{96197A36-DFEA-46C2-BD67-28A4E7E9EEA1}" v="1" dt="2022-12-01T14:49:31.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B36C8-93B3-43C7-8BCE-6C203CFE567D}" type="datetimeFigureOut">
              <a:t>1. 12. 2022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39A42-A63B-4AAD-9468-2CEC2D7DA3B2}" type="slidenum">
              <a:t>‹#›</a:t>
            </a:fld>
            <a:endParaRPr lang="en-GB"/>
          </a:p>
        </p:txBody>
      </p:sp>
    </p:spTree>
    <p:extLst>
      <p:ext uri="{BB962C8B-B14F-4D97-AF65-F5344CB8AC3E}">
        <p14:creationId xmlns:p14="http://schemas.microsoft.com/office/powerpoint/2010/main" val="315660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3639A42-A63B-4AAD-9468-2CEC2D7DA3B2}" type="slidenum">
              <a:rPr lang="en-GB"/>
              <a:t>1</a:t>
            </a:fld>
            <a:endParaRPr lang="en-GB"/>
          </a:p>
        </p:txBody>
      </p:sp>
    </p:spTree>
    <p:extLst>
      <p:ext uri="{BB962C8B-B14F-4D97-AF65-F5344CB8AC3E}">
        <p14:creationId xmlns:p14="http://schemas.microsoft.com/office/powerpoint/2010/main" val="31131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9C8146D-FF2D-4626-8510-67768AE88974}" type="slidenum">
              <a:rPr lang="en-GB"/>
              <a:t>2</a:t>
            </a:fld>
            <a:endParaRPr lang="en-GB"/>
          </a:p>
        </p:txBody>
      </p:sp>
    </p:spTree>
    <p:extLst>
      <p:ext uri="{BB962C8B-B14F-4D97-AF65-F5344CB8AC3E}">
        <p14:creationId xmlns:p14="http://schemas.microsoft.com/office/powerpoint/2010/main" val="82479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639A42-A63B-4AAD-9468-2CEC2D7DA3B2}" type="slidenum">
              <a:rPr lang="en-GB" smtClean="0"/>
              <a:t>5</a:t>
            </a:fld>
            <a:endParaRPr lang="en-GB"/>
          </a:p>
        </p:txBody>
      </p:sp>
    </p:spTree>
    <p:extLst>
      <p:ext uri="{BB962C8B-B14F-4D97-AF65-F5344CB8AC3E}">
        <p14:creationId xmlns:p14="http://schemas.microsoft.com/office/powerpoint/2010/main" val="122449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3639A42-A63B-4AAD-9468-2CEC2D7DA3B2}" type="slidenum">
              <a:rPr lang="en-GB"/>
              <a:t>9</a:t>
            </a:fld>
            <a:endParaRPr lang="en-GB"/>
          </a:p>
        </p:txBody>
      </p:sp>
    </p:spTree>
    <p:extLst>
      <p:ext uri="{BB962C8B-B14F-4D97-AF65-F5344CB8AC3E}">
        <p14:creationId xmlns:p14="http://schemas.microsoft.com/office/powerpoint/2010/main" val="1609370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8.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50666-7D13-46F9-B022-6033650BDC0F}"/>
              </a:ext>
            </a:extLst>
          </p:cNvPr>
          <p:cNvSpPr/>
          <p:nvPr userDrawn="1"/>
        </p:nvSpPr>
        <p:spPr>
          <a:xfrm>
            <a:off x="0" y="4699000"/>
            <a:ext cx="12192000" cy="215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151A218-2123-4D69-ABF8-915596BFAF92}"/>
              </a:ext>
            </a:extLst>
          </p:cNvPr>
          <p:cNvSpPr/>
          <p:nvPr userDrawn="1"/>
        </p:nvSpPr>
        <p:spPr>
          <a:xfrm>
            <a:off x="0" y="0"/>
            <a:ext cx="12192000" cy="4699000"/>
          </a:xfrm>
          <a:prstGeom prst="rect">
            <a:avLst/>
          </a:prstGeom>
          <a:gradFill flip="none" rotWithShape="1">
            <a:gsLst>
              <a:gs pos="45000">
                <a:srgbClr val="E68900"/>
              </a:gs>
              <a:gs pos="72000">
                <a:schemeClr val="tx2"/>
              </a:gs>
              <a:gs pos="100000">
                <a:schemeClr val="tx2">
                  <a:lumMod val="60000"/>
                  <a:lumOff val="40000"/>
                </a:schemeClr>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3A41929D-19AC-417E-8DE5-34CB97A4D532}"/>
              </a:ext>
            </a:extLst>
          </p:cNvPr>
          <p:cNvPicPr>
            <a:picLocks/>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144920" y="315131"/>
            <a:ext cx="1557270" cy="1557270"/>
          </a:xfrm>
          <a:prstGeom prst="rect">
            <a:avLst/>
          </a:prstGeom>
        </p:spPr>
      </p:pic>
      <p:sp>
        <p:nvSpPr>
          <p:cNvPr id="19" name="Title 1">
            <a:extLst>
              <a:ext uri="{FF2B5EF4-FFF2-40B4-BE49-F238E27FC236}">
                <a16:creationId xmlns:a16="http://schemas.microsoft.com/office/drawing/2014/main" id="{E3DB4DFD-07CC-424F-8BC1-8F7171A6CB48}"/>
              </a:ext>
            </a:extLst>
          </p:cNvPr>
          <p:cNvSpPr>
            <a:spLocks noGrp="1"/>
          </p:cNvSpPr>
          <p:nvPr>
            <p:ph type="ctrTitle" hasCustomPrompt="1"/>
          </p:nvPr>
        </p:nvSpPr>
        <p:spPr>
          <a:xfrm>
            <a:off x="684770" y="1378720"/>
            <a:ext cx="10822461" cy="1253630"/>
          </a:xfrm>
        </p:spPr>
        <p:txBody>
          <a:bodyPr anchor="b">
            <a:noAutofit/>
          </a:bodyPr>
          <a:lstStyle>
            <a:lvl1pPr algn="l">
              <a:defRPr sz="4000" b="1" spc="0" baseline="0">
                <a:solidFill>
                  <a:schemeClr val="bg1"/>
                </a:solidFill>
                <a:latin typeface="Brandon Text Bold" panose="020B0803020203060203" pitchFamily="34" charset="0"/>
              </a:defRPr>
            </a:lvl1pPr>
          </a:lstStyle>
          <a:p>
            <a:r>
              <a:rPr lang="en-US"/>
              <a:t>CLICK TO EDIT MASTER TITLE STYLE</a:t>
            </a:r>
          </a:p>
        </p:txBody>
      </p:sp>
      <p:sp>
        <p:nvSpPr>
          <p:cNvPr id="20" name="Subtitle 2">
            <a:extLst>
              <a:ext uri="{FF2B5EF4-FFF2-40B4-BE49-F238E27FC236}">
                <a16:creationId xmlns:a16="http://schemas.microsoft.com/office/drawing/2014/main" id="{39BB4063-A0DB-44CA-AC5B-00F13552791C}"/>
              </a:ext>
            </a:extLst>
          </p:cNvPr>
          <p:cNvSpPr>
            <a:spLocks noGrp="1"/>
          </p:cNvSpPr>
          <p:nvPr>
            <p:ph type="subTitle" idx="1"/>
          </p:nvPr>
        </p:nvSpPr>
        <p:spPr>
          <a:xfrm>
            <a:off x="684771" y="2632350"/>
            <a:ext cx="10822457" cy="834696"/>
          </a:xfrm>
        </p:spPr>
        <p:txBody>
          <a:bodyPr anchor="t">
            <a:noAutofit/>
          </a:bodyPr>
          <a:lstStyle>
            <a:lvl1pPr marL="0" indent="0" algn="l">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27" name="Text Placeholder 26">
            <a:extLst>
              <a:ext uri="{FF2B5EF4-FFF2-40B4-BE49-F238E27FC236}">
                <a16:creationId xmlns:a16="http://schemas.microsoft.com/office/drawing/2014/main" id="{C0FAD556-550E-40EC-8D08-796CF93F1B42}"/>
              </a:ext>
            </a:extLst>
          </p:cNvPr>
          <p:cNvSpPr>
            <a:spLocks noGrp="1"/>
          </p:cNvSpPr>
          <p:nvPr>
            <p:ph type="body" sz="quarter" idx="10"/>
          </p:nvPr>
        </p:nvSpPr>
        <p:spPr>
          <a:xfrm>
            <a:off x="684774" y="3929063"/>
            <a:ext cx="10823575" cy="587375"/>
          </a:xfrm>
        </p:spPr>
        <p:txBody>
          <a:bodyPr>
            <a:normAutofit/>
          </a:bodyPr>
          <a:lstStyle>
            <a:lvl1pPr marL="0" indent="0">
              <a:buNone/>
              <a:defRPr sz="2200" i="1">
                <a:solidFill>
                  <a:schemeClr val="bg1"/>
                </a:solidFill>
                <a:latin typeface="Brandon Text Medium" panose="020B0603020203060203" pitchFamily="34" charset="0"/>
              </a:defRPr>
            </a:lvl1pPr>
          </a:lstStyle>
          <a:p>
            <a:pPr lvl="0"/>
            <a:r>
              <a:rPr lang="en-US"/>
              <a:t>Click to edit Master text styles</a:t>
            </a:r>
            <a:endParaRPr lang="en-GB"/>
          </a:p>
        </p:txBody>
      </p:sp>
      <p:sp>
        <p:nvSpPr>
          <p:cNvPr id="28" name="Text Placeholder 26">
            <a:extLst>
              <a:ext uri="{FF2B5EF4-FFF2-40B4-BE49-F238E27FC236}">
                <a16:creationId xmlns:a16="http://schemas.microsoft.com/office/drawing/2014/main" id="{D07BED7D-AB9B-46BA-9038-4610D232BD82}"/>
              </a:ext>
            </a:extLst>
          </p:cNvPr>
          <p:cNvSpPr>
            <a:spLocks noGrp="1"/>
          </p:cNvSpPr>
          <p:nvPr>
            <p:ph type="body" sz="quarter" idx="11" hasCustomPrompt="1"/>
          </p:nvPr>
        </p:nvSpPr>
        <p:spPr>
          <a:xfrm>
            <a:off x="684774" y="5225776"/>
            <a:ext cx="10823575" cy="536813"/>
          </a:xfrm>
        </p:spPr>
        <p:txBody>
          <a:bodyPr>
            <a:normAutofit/>
          </a:bodyPr>
          <a:lstStyle>
            <a:lvl1pPr marL="0" indent="0">
              <a:buNone/>
              <a:defRPr sz="2800" i="0">
                <a:solidFill>
                  <a:schemeClr val="bg2"/>
                </a:solidFill>
                <a:latin typeface="Brandon Text Black" panose="020B0A03020203060203" pitchFamily="34" charset="0"/>
              </a:defRPr>
            </a:lvl1pPr>
          </a:lstStyle>
          <a:p>
            <a:pPr lvl="0"/>
            <a:r>
              <a:rPr lang="en-US"/>
              <a:t>CLICK TO EDIT MASTER TEXT STYLES</a:t>
            </a:r>
            <a:endParaRPr lang="en-GB"/>
          </a:p>
        </p:txBody>
      </p:sp>
      <p:sp>
        <p:nvSpPr>
          <p:cNvPr id="29" name="Text Placeholder 26">
            <a:extLst>
              <a:ext uri="{FF2B5EF4-FFF2-40B4-BE49-F238E27FC236}">
                <a16:creationId xmlns:a16="http://schemas.microsoft.com/office/drawing/2014/main" id="{1AA60B19-D4AC-4184-8B62-7D601C81485C}"/>
              </a:ext>
            </a:extLst>
          </p:cNvPr>
          <p:cNvSpPr>
            <a:spLocks noGrp="1"/>
          </p:cNvSpPr>
          <p:nvPr>
            <p:ph type="body" sz="quarter" idx="12" hasCustomPrompt="1"/>
          </p:nvPr>
        </p:nvSpPr>
        <p:spPr>
          <a:xfrm>
            <a:off x="683651" y="5784032"/>
            <a:ext cx="10823575" cy="415801"/>
          </a:xfrm>
        </p:spPr>
        <p:txBody>
          <a:bodyPr>
            <a:normAutofit/>
          </a:bodyPr>
          <a:lstStyle>
            <a:lvl1pPr marL="0" indent="0">
              <a:buNone/>
              <a:defRPr sz="1800" i="0">
                <a:solidFill>
                  <a:schemeClr val="bg2"/>
                </a:solidFill>
                <a:latin typeface="Brandon Text Medium" panose="020B0603020203060203" pitchFamily="34" charset="0"/>
              </a:defRPr>
            </a:lvl1pPr>
          </a:lstStyle>
          <a:p>
            <a:pPr lvl="0"/>
            <a:r>
              <a:rPr lang="en-US"/>
              <a:t>CLICK TO EDIT MASTER TEXT STYLES</a:t>
            </a:r>
            <a:endParaRPr lang="en-GB"/>
          </a:p>
        </p:txBody>
      </p:sp>
    </p:spTree>
    <p:extLst>
      <p:ext uri="{BB962C8B-B14F-4D97-AF65-F5344CB8AC3E}">
        <p14:creationId xmlns:p14="http://schemas.microsoft.com/office/powerpoint/2010/main" val="25220969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3" name="Picture Placeholder 2"/>
          <p:cNvSpPr>
            <a:spLocks noGrp="1"/>
          </p:cNvSpPr>
          <p:nvPr>
            <p:ph type="pic" idx="1"/>
          </p:nvPr>
        </p:nvSpPr>
        <p:spPr>
          <a:xfrm>
            <a:off x="609600" y="374622"/>
            <a:ext cx="9951218" cy="488681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09600" y="5456872"/>
            <a:ext cx="10972800" cy="566216"/>
          </a:xfrm>
        </p:spPr>
        <p:txBody>
          <a:bodyPr>
            <a:no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Picture </a:t>
            </a:r>
            <a:r>
              <a:rPr lang="it-IT" err="1"/>
              <a:t>caption</a:t>
            </a:r>
            <a:endParaRPr lang="it-IT"/>
          </a:p>
        </p:txBody>
      </p:sp>
      <p:pic>
        <p:nvPicPr>
          <p:cNvPr id="6" name="Graphic 5">
            <a:extLst>
              <a:ext uri="{FF2B5EF4-FFF2-40B4-BE49-F238E27FC236}">
                <a16:creationId xmlns:a16="http://schemas.microsoft.com/office/drawing/2014/main" id="{11C7FACF-A820-4336-BC88-CBB2B6A911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3648" y="306945"/>
            <a:ext cx="1095375" cy="657225"/>
          </a:xfrm>
          <a:prstGeom prst="rect">
            <a:avLst/>
          </a:prstGeom>
        </p:spPr>
      </p:pic>
      <p:sp>
        <p:nvSpPr>
          <p:cNvPr id="7" name="Slide Number Placeholder 2">
            <a:extLst>
              <a:ext uri="{FF2B5EF4-FFF2-40B4-BE49-F238E27FC236}">
                <a16:creationId xmlns:a16="http://schemas.microsoft.com/office/drawing/2014/main" id="{50DF273A-2CCE-4AE8-9F30-53F7EAF9A40E}"/>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9924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sues Monitor no tex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09601" y="1154349"/>
            <a:ext cx="11267550" cy="5102795"/>
          </a:xfrm>
        </p:spPr>
        <p:txBody>
          <a:bodyPr/>
          <a:lstStyle/>
          <a:p>
            <a:r>
              <a:rPr lang="en-US"/>
              <a:t>Click icon to add picture</a:t>
            </a:r>
          </a:p>
        </p:txBody>
      </p:sp>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8" name="Title 1"/>
          <p:cNvSpPr>
            <a:spLocks noGrp="1"/>
          </p:cNvSpPr>
          <p:nvPr>
            <p:ph type="title"/>
          </p:nvPr>
        </p:nvSpPr>
        <p:spPr>
          <a:xfrm>
            <a:off x="609601" y="385981"/>
            <a:ext cx="8873067" cy="512090"/>
          </a:xfrm>
        </p:spPr>
        <p:txBody>
          <a:bodyPr/>
          <a:lstStyle/>
          <a:p>
            <a:r>
              <a:rPr lang="en-US"/>
              <a:t>Click to edit Master title style</a:t>
            </a:r>
          </a:p>
        </p:txBody>
      </p:sp>
      <p:sp>
        <p:nvSpPr>
          <p:cNvPr id="7" name="Slide Number Placeholder 2">
            <a:extLst>
              <a:ext uri="{FF2B5EF4-FFF2-40B4-BE49-F238E27FC236}">
                <a16:creationId xmlns:a16="http://schemas.microsoft.com/office/drawing/2014/main" id="{9DF346D7-B240-4E00-97BF-2A3350ED3CF2}"/>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pic>
        <p:nvPicPr>
          <p:cNvPr id="11" name="Graphic 10">
            <a:extLst>
              <a:ext uri="{FF2B5EF4-FFF2-40B4-BE49-F238E27FC236}">
                <a16:creationId xmlns:a16="http://schemas.microsoft.com/office/drawing/2014/main" id="{C73B30F5-935E-46BE-A0E3-403FC8A64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3648" y="306945"/>
            <a:ext cx="1095375" cy="657225"/>
          </a:xfrm>
          <a:prstGeom prst="rect">
            <a:avLst/>
          </a:prstGeom>
        </p:spPr>
      </p:pic>
    </p:spTree>
    <p:extLst>
      <p:ext uri="{BB962C8B-B14F-4D97-AF65-F5344CB8AC3E}">
        <p14:creationId xmlns:p14="http://schemas.microsoft.com/office/powerpoint/2010/main" val="169562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sues Monitor 2 bullet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09601" y="982706"/>
            <a:ext cx="9495065" cy="4381500"/>
          </a:xfrm>
        </p:spPr>
        <p:txBody>
          <a:bodyPr/>
          <a:lstStyle/>
          <a:p>
            <a:r>
              <a:rPr lang="en-US"/>
              <a:t>Click icon to add picture</a:t>
            </a:r>
          </a:p>
        </p:txBody>
      </p:sp>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6" name="Text Placeholder 3"/>
          <p:cNvSpPr>
            <a:spLocks noGrp="1"/>
          </p:cNvSpPr>
          <p:nvPr>
            <p:ph type="body" sz="half" idx="2" hasCustomPrompt="1"/>
          </p:nvPr>
        </p:nvSpPr>
        <p:spPr>
          <a:xfrm>
            <a:off x="609601" y="5427708"/>
            <a:ext cx="10992000" cy="820367"/>
          </a:xfrm>
        </p:spPr>
        <p:txBody>
          <a:bodyPr numCol="2" spcCol="360000">
            <a:noAutofit/>
          </a:bodyPr>
          <a:lstStyle>
            <a:lvl1pPr marL="380990" marR="0" indent="-380990" algn="l" defTabSz="457189" rtl="0" eaLnBrk="1" fontAlgn="auto" latinLnBrk="0" hangingPunct="1">
              <a:lnSpc>
                <a:spcPct val="100000"/>
              </a:lnSpc>
              <a:spcBef>
                <a:spcPts val="0"/>
              </a:spcBef>
              <a:spcAft>
                <a:spcPts val="336"/>
              </a:spcAft>
              <a:buClr>
                <a:schemeClr val="tx2"/>
              </a:buClr>
              <a:buSzPct val="120000"/>
              <a:buFont typeface="Arial"/>
              <a:buChar char="•"/>
              <a:tabLst/>
              <a:defRPr sz="1400" baseline="0"/>
            </a:lvl1pPr>
          </a:lstStyle>
          <a:p>
            <a:pPr marL="285750" indent="-285750">
              <a:buClr>
                <a:schemeClr val="tx2"/>
              </a:buClr>
              <a:buSzPct val="120000"/>
              <a:buFont typeface="Arial"/>
              <a:buChar char="•"/>
            </a:pPr>
            <a:r>
              <a:rPr lang="en-US"/>
              <a:t>Add text to explain the above chart</a:t>
            </a:r>
          </a:p>
          <a:p>
            <a:pPr marL="285750" indent="-285750">
              <a:buClr>
                <a:schemeClr val="tx2"/>
              </a:buClr>
              <a:buSzPct val="120000"/>
              <a:buFont typeface="Arial"/>
              <a:buChar char="•"/>
            </a:pPr>
            <a:endParaRPr lang="en-US"/>
          </a:p>
          <a:p>
            <a:pPr marL="285750" indent="-285750">
              <a:buClr>
                <a:schemeClr val="tx2"/>
              </a:buClr>
              <a:buSzPct val="120000"/>
              <a:buFont typeface="Arial"/>
              <a:buChar char="•"/>
            </a:pPr>
            <a:endParaRPr lang="en-US"/>
          </a:p>
          <a:p>
            <a:pPr marL="285750" indent="-285750">
              <a:buClr>
                <a:schemeClr val="tx2"/>
              </a:buClr>
              <a:buSzPct val="120000"/>
              <a:buFont typeface="Arial"/>
              <a:buChar char="•"/>
            </a:pPr>
            <a:r>
              <a:rPr lang="en-US"/>
              <a:t>Add text to explain the above chart</a:t>
            </a:r>
          </a:p>
          <a:p>
            <a:pPr marL="285750" indent="-285750">
              <a:buClr>
                <a:schemeClr val="tx2"/>
              </a:buClr>
              <a:buSzPct val="120000"/>
              <a:buFont typeface="Arial"/>
              <a:buChar char="•"/>
            </a:pPr>
            <a:endParaRPr lang="en-US"/>
          </a:p>
          <a:p>
            <a:pPr marL="285750" indent="-285750">
              <a:buClr>
                <a:schemeClr val="tx2"/>
              </a:buClr>
              <a:buSzPct val="120000"/>
              <a:buFont typeface="Arial"/>
              <a:buChar char="•"/>
            </a:pPr>
            <a:endParaRPr lang="en-US"/>
          </a:p>
        </p:txBody>
      </p:sp>
      <p:sp>
        <p:nvSpPr>
          <p:cNvPr id="8" name="Title 1"/>
          <p:cNvSpPr>
            <a:spLocks noGrp="1"/>
          </p:cNvSpPr>
          <p:nvPr>
            <p:ph type="title"/>
          </p:nvPr>
        </p:nvSpPr>
        <p:spPr>
          <a:xfrm>
            <a:off x="609601" y="385981"/>
            <a:ext cx="8873067" cy="512090"/>
          </a:xfrm>
        </p:spPr>
        <p:txBody>
          <a:bodyPr/>
          <a:lstStyle/>
          <a:p>
            <a:r>
              <a:rPr lang="en-US"/>
              <a:t>Click to edit Master title style</a:t>
            </a:r>
          </a:p>
        </p:txBody>
      </p:sp>
      <p:sp>
        <p:nvSpPr>
          <p:cNvPr id="11" name="Slide Number Placeholder 2">
            <a:extLst>
              <a:ext uri="{FF2B5EF4-FFF2-40B4-BE49-F238E27FC236}">
                <a16:creationId xmlns:a16="http://schemas.microsoft.com/office/drawing/2014/main" id="{E8CE9B4E-3EC1-459F-8EAA-AB3290D68E3D}"/>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pic>
        <p:nvPicPr>
          <p:cNvPr id="12" name="Graphic 11">
            <a:extLst>
              <a:ext uri="{FF2B5EF4-FFF2-40B4-BE49-F238E27FC236}">
                <a16:creationId xmlns:a16="http://schemas.microsoft.com/office/drawing/2014/main" id="{92C60F71-2DFD-43A9-9950-EDB3557B5F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3648" y="306945"/>
            <a:ext cx="1095375" cy="657225"/>
          </a:xfrm>
          <a:prstGeom prst="rect">
            <a:avLst/>
          </a:prstGeom>
        </p:spPr>
      </p:pic>
    </p:spTree>
    <p:extLst>
      <p:ext uri="{BB962C8B-B14F-4D97-AF65-F5344CB8AC3E}">
        <p14:creationId xmlns:p14="http://schemas.microsoft.com/office/powerpoint/2010/main" val="36300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D0FCEC-262F-4403-83E7-C36A9A783D07}"/>
              </a:ext>
            </a:extLst>
          </p:cNvPr>
          <p:cNvSpPr/>
          <p:nvPr userDrawn="1"/>
        </p:nvSpPr>
        <p:spPr>
          <a:xfrm>
            <a:off x="0" y="4582048"/>
            <a:ext cx="12192000" cy="2275952"/>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lide Number Placeholder 2">
            <a:extLst>
              <a:ext uri="{FF2B5EF4-FFF2-40B4-BE49-F238E27FC236}">
                <a16:creationId xmlns:a16="http://schemas.microsoft.com/office/drawing/2014/main" id="{2CE08C24-A454-40F8-B937-5356434EFE96}"/>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sp>
        <p:nvSpPr>
          <p:cNvPr id="8" name="TextBox 7">
            <a:extLst>
              <a:ext uri="{FF2B5EF4-FFF2-40B4-BE49-F238E27FC236}">
                <a16:creationId xmlns:a16="http://schemas.microsoft.com/office/drawing/2014/main" id="{214EEE92-BD48-4320-B784-F1FC95E81B39}"/>
              </a:ext>
            </a:extLst>
          </p:cNvPr>
          <p:cNvSpPr txBox="1"/>
          <p:nvPr userDrawn="1"/>
        </p:nvSpPr>
        <p:spPr>
          <a:xfrm>
            <a:off x="609602" y="6424095"/>
            <a:ext cx="4042786" cy="246221"/>
          </a:xfrm>
          <a:prstGeom prst="rect">
            <a:avLst/>
          </a:prstGeom>
          <a:noFill/>
        </p:spPr>
        <p:txBody>
          <a:bodyPr wrap="square" rtlCol="0" anchor="b">
            <a:no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GB" sz="900" b="0" i="0" baseline="0">
                <a:solidFill>
                  <a:schemeClr val="bg1">
                    <a:lumMod val="50000"/>
                  </a:schemeClr>
                </a:solidFill>
                <a:latin typeface="Calibri" panose="020F0502020204030204" pitchFamily="34" charset="0"/>
                <a:cs typeface="Calibri" panose="020F0502020204030204" pitchFamily="34" charset="0"/>
              </a:rPr>
              <a:t>© World Energy Council  </a:t>
            </a:r>
            <a:fld id="{8AAEB62B-1EDC-4A35-B955-CBC3CB6ADA8C}" type="datetimeyyyy">
              <a:rPr lang="en-GB" sz="900" b="0" i="0" baseline="0" smtClean="0">
                <a:solidFill>
                  <a:schemeClr val="bg1">
                    <a:lumMod val="50000"/>
                  </a:schemeClr>
                </a:solidFill>
                <a:latin typeface="Calibri" panose="020F0502020204030204" pitchFamily="34" charset="0"/>
                <a:cs typeface="Calibri" panose="020F0502020204030204" pitchFamily="34" charset="0"/>
              </a:rPr>
              <a:t>2022</a:t>
            </a:fld>
            <a:r>
              <a:rPr lang="en-GB" sz="900" b="0" i="0" u="none" strike="noStrike" kern="1200" baseline="0">
                <a:solidFill>
                  <a:schemeClr val="bg1">
                    <a:lumMod val="50000"/>
                  </a:schemeClr>
                </a:solidFill>
                <a:latin typeface="Calibri" panose="020F0502020204030204" pitchFamily="34" charset="0"/>
                <a:ea typeface="+mn-ea"/>
                <a:cs typeface="Calibri" panose="020F0502020204030204" pitchFamily="34" charset="0"/>
              </a:rPr>
              <a:t> | www.worldenergy.org | @WECouncil</a:t>
            </a:r>
          </a:p>
        </p:txBody>
      </p:sp>
    </p:spTree>
    <p:extLst>
      <p:ext uri="{BB962C8B-B14F-4D97-AF65-F5344CB8AC3E}">
        <p14:creationId xmlns:p14="http://schemas.microsoft.com/office/powerpoint/2010/main" val="3130814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F48B402D-D1FA-4324-A77F-28C4EF4DCDD1}"/>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4236380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19F704-2380-4EFC-ABEC-2800C35179E7}"/>
              </a:ext>
            </a:extLst>
          </p:cNvPr>
          <p:cNvSpPr/>
          <p:nvPr userDrawn="1"/>
        </p:nvSpPr>
        <p:spPr>
          <a:xfrm>
            <a:off x="0" y="0"/>
            <a:ext cx="12192000" cy="685800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2000">
              <a:solidFill>
                <a:schemeClr val="bg2"/>
              </a:solidFill>
              <a:latin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AD365312-4B21-4EA0-8498-06D9B657D4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3648" y="306945"/>
            <a:ext cx="1095375" cy="657225"/>
          </a:xfrm>
          <a:prstGeom prst="rect">
            <a:avLst/>
          </a:prstGeom>
        </p:spPr>
      </p:pic>
    </p:spTree>
    <p:extLst>
      <p:ext uri="{BB962C8B-B14F-4D97-AF65-F5344CB8AC3E}">
        <p14:creationId xmlns:p14="http://schemas.microsoft.com/office/powerpoint/2010/main" val="256545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bout the World Energy Counci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42E4C5-D619-4A66-9E57-223B4E8BE1B1}"/>
              </a:ext>
            </a:extLst>
          </p:cNvPr>
          <p:cNvSpPr/>
          <p:nvPr userDrawn="1"/>
        </p:nvSpPr>
        <p:spPr>
          <a:xfrm>
            <a:off x="7498080" y="0"/>
            <a:ext cx="4693921" cy="685800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a:p>
        </p:txBody>
      </p:sp>
      <p:pic>
        <p:nvPicPr>
          <p:cNvPr id="7" name="Graphic 6">
            <a:extLst>
              <a:ext uri="{FF2B5EF4-FFF2-40B4-BE49-F238E27FC236}">
                <a16:creationId xmlns:a16="http://schemas.microsoft.com/office/drawing/2014/main" id="{722C24A0-D718-4D70-86FC-EA4C57043E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3648" y="306945"/>
            <a:ext cx="1095375" cy="657225"/>
          </a:xfrm>
          <a:prstGeom prst="rect">
            <a:avLst/>
          </a:prstGeom>
        </p:spPr>
      </p:pic>
      <p:sp>
        <p:nvSpPr>
          <p:cNvPr id="10" name="Slide Number Placeholder 2">
            <a:extLst>
              <a:ext uri="{FF2B5EF4-FFF2-40B4-BE49-F238E27FC236}">
                <a16:creationId xmlns:a16="http://schemas.microsoft.com/office/drawing/2014/main" id="{18C9A47E-E3D6-4AE5-8923-84634892C722}"/>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252276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ssues Monitor no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C1756B-E587-4CAD-ADF1-12EAB0617A0B}"/>
              </a:ext>
            </a:extLst>
          </p:cNvPr>
          <p:cNvSpPr/>
          <p:nvPr userDrawn="1"/>
        </p:nvSpPr>
        <p:spPr>
          <a:xfrm>
            <a:off x="0" y="0"/>
            <a:ext cx="4981890" cy="685800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Picture Placeholder 8"/>
          <p:cNvSpPr>
            <a:spLocks noGrp="1"/>
          </p:cNvSpPr>
          <p:nvPr>
            <p:ph type="pic" sz="quarter" idx="11"/>
          </p:nvPr>
        </p:nvSpPr>
        <p:spPr>
          <a:xfrm>
            <a:off x="5144756" y="1154349"/>
            <a:ext cx="6599722" cy="5102795"/>
          </a:xfrm>
        </p:spPr>
        <p:txBody>
          <a:bodyPr/>
          <a:lstStyle/>
          <a:p>
            <a:r>
              <a:rPr lang="en-US"/>
              <a:t>Click icon to add picture</a:t>
            </a:r>
          </a:p>
        </p:txBody>
      </p:sp>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8" name="Title 1"/>
          <p:cNvSpPr>
            <a:spLocks noGrp="1"/>
          </p:cNvSpPr>
          <p:nvPr>
            <p:ph type="title"/>
          </p:nvPr>
        </p:nvSpPr>
        <p:spPr>
          <a:xfrm>
            <a:off x="5144755" y="385981"/>
            <a:ext cx="5335675" cy="512090"/>
          </a:xfrm>
        </p:spPr>
        <p:txBody>
          <a:bodyPr/>
          <a:lstStyle/>
          <a:p>
            <a:r>
              <a:rPr lang="en-US"/>
              <a:t>Click to edit Master title style</a:t>
            </a:r>
          </a:p>
        </p:txBody>
      </p:sp>
      <p:sp>
        <p:nvSpPr>
          <p:cNvPr id="10" name="Slide Number Placeholder 2">
            <a:extLst>
              <a:ext uri="{FF2B5EF4-FFF2-40B4-BE49-F238E27FC236}">
                <a16:creationId xmlns:a16="http://schemas.microsoft.com/office/drawing/2014/main" id="{9A341747-1DB8-491B-B1B6-5FE56DBD1540}"/>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sp>
        <p:nvSpPr>
          <p:cNvPr id="12" name="TextBox 11">
            <a:extLst>
              <a:ext uri="{FF2B5EF4-FFF2-40B4-BE49-F238E27FC236}">
                <a16:creationId xmlns:a16="http://schemas.microsoft.com/office/drawing/2014/main" id="{6B0A8011-F631-4E4E-AD22-C070A085BF72}"/>
              </a:ext>
            </a:extLst>
          </p:cNvPr>
          <p:cNvSpPr txBox="1"/>
          <p:nvPr userDrawn="1"/>
        </p:nvSpPr>
        <p:spPr>
          <a:xfrm>
            <a:off x="609602" y="6424095"/>
            <a:ext cx="4042786" cy="246221"/>
          </a:xfrm>
          <a:prstGeom prst="rect">
            <a:avLst/>
          </a:prstGeom>
          <a:noFill/>
        </p:spPr>
        <p:txBody>
          <a:bodyPr wrap="square" rtlCol="0" anchor="b">
            <a:no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GB" sz="900" b="0" i="0" baseline="0">
                <a:solidFill>
                  <a:schemeClr val="bg1">
                    <a:lumMod val="50000"/>
                  </a:schemeClr>
                </a:solidFill>
                <a:latin typeface="Calibri" panose="020F0502020204030204" pitchFamily="34" charset="0"/>
                <a:cs typeface="Calibri" panose="020F0502020204030204" pitchFamily="34" charset="0"/>
              </a:rPr>
              <a:t>© World Energy Council  </a:t>
            </a:r>
            <a:fld id="{8AAEB62B-1EDC-4A35-B955-CBC3CB6ADA8C}" type="datetimeyyyy">
              <a:rPr lang="en-GB" sz="900" b="0" i="0" baseline="0" smtClean="0">
                <a:solidFill>
                  <a:schemeClr val="bg1">
                    <a:lumMod val="50000"/>
                  </a:schemeClr>
                </a:solidFill>
                <a:latin typeface="Calibri" panose="020F0502020204030204" pitchFamily="34" charset="0"/>
                <a:cs typeface="Calibri" panose="020F0502020204030204" pitchFamily="34" charset="0"/>
              </a:rPr>
              <a:t>2022</a:t>
            </a:fld>
            <a:r>
              <a:rPr lang="en-GB" sz="900" b="0" i="0" u="none" strike="noStrike" kern="1200" baseline="0">
                <a:solidFill>
                  <a:schemeClr val="bg1">
                    <a:lumMod val="50000"/>
                  </a:schemeClr>
                </a:solidFill>
                <a:latin typeface="Calibri" panose="020F0502020204030204" pitchFamily="34" charset="0"/>
                <a:ea typeface="+mn-ea"/>
                <a:cs typeface="Calibri" panose="020F0502020204030204" pitchFamily="34" charset="0"/>
              </a:rPr>
              <a:t> | www.worldenergy.org | @WECouncil</a:t>
            </a:r>
          </a:p>
        </p:txBody>
      </p:sp>
      <p:pic>
        <p:nvPicPr>
          <p:cNvPr id="13" name="Graphic 12">
            <a:extLst>
              <a:ext uri="{FF2B5EF4-FFF2-40B4-BE49-F238E27FC236}">
                <a16:creationId xmlns:a16="http://schemas.microsoft.com/office/drawing/2014/main" id="{015F96DB-7689-4D29-A58C-F129E51DC1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3648" y="306945"/>
            <a:ext cx="1095375" cy="657225"/>
          </a:xfrm>
          <a:prstGeom prst="rect">
            <a:avLst/>
          </a:prstGeom>
        </p:spPr>
      </p:pic>
    </p:spTree>
    <p:extLst>
      <p:ext uri="{BB962C8B-B14F-4D97-AF65-F5344CB8AC3E}">
        <p14:creationId xmlns:p14="http://schemas.microsoft.com/office/powerpoint/2010/main" val="3323503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ssues Monitor 2 bullet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09601" y="982706"/>
            <a:ext cx="9495064" cy="4381500"/>
          </a:xfrm>
        </p:spPr>
        <p:txBody>
          <a:bodyPr/>
          <a:lstStyle/>
          <a:p>
            <a:r>
              <a:rPr lang="en-US"/>
              <a:t>Click icon to add picture</a:t>
            </a:r>
          </a:p>
        </p:txBody>
      </p:sp>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6" name="Text Placeholder 3"/>
          <p:cNvSpPr>
            <a:spLocks noGrp="1"/>
          </p:cNvSpPr>
          <p:nvPr>
            <p:ph type="body" sz="half" idx="2" hasCustomPrompt="1"/>
          </p:nvPr>
        </p:nvSpPr>
        <p:spPr>
          <a:xfrm>
            <a:off x="609601" y="5427706"/>
            <a:ext cx="10992000" cy="820367"/>
          </a:xfrm>
        </p:spPr>
        <p:txBody>
          <a:bodyPr numCol="2" spcCol="360000">
            <a:noAutofit/>
          </a:bodyPr>
          <a:lstStyle>
            <a:lvl1pPr marL="285750" marR="0" indent="-285750" algn="l" defTabSz="457200" rtl="0" eaLnBrk="1" fontAlgn="auto" latinLnBrk="0" hangingPunct="1">
              <a:lnSpc>
                <a:spcPct val="100000"/>
              </a:lnSpc>
              <a:spcBef>
                <a:spcPts val="0"/>
              </a:spcBef>
              <a:spcAft>
                <a:spcPts val="336"/>
              </a:spcAft>
              <a:buClr>
                <a:schemeClr val="tx2"/>
              </a:buClr>
              <a:buSzPct val="120000"/>
              <a:buFont typeface="Arial"/>
              <a:buChar char="•"/>
              <a:tabLst/>
              <a:defRPr sz="1400" baseline="0"/>
            </a:lvl1pPr>
          </a:lstStyle>
          <a:p>
            <a:pPr marL="285750" indent="-285750">
              <a:buClr>
                <a:schemeClr val="tx2"/>
              </a:buClr>
              <a:buSzPct val="120000"/>
              <a:buFont typeface="Arial"/>
              <a:buChar char="•"/>
            </a:pPr>
            <a:r>
              <a:rPr lang="en-US"/>
              <a:t>Add text to explain the above chart</a:t>
            </a:r>
          </a:p>
          <a:p>
            <a:pPr marL="285750" indent="-285750">
              <a:buClr>
                <a:schemeClr val="tx2"/>
              </a:buClr>
              <a:buSzPct val="120000"/>
              <a:buFont typeface="Arial"/>
              <a:buChar char="•"/>
            </a:pPr>
            <a:endParaRPr lang="en-US"/>
          </a:p>
          <a:p>
            <a:pPr marL="285750" indent="-285750">
              <a:buClr>
                <a:schemeClr val="tx2"/>
              </a:buClr>
              <a:buSzPct val="120000"/>
              <a:buFont typeface="Arial"/>
              <a:buChar char="•"/>
            </a:pPr>
            <a:endParaRPr lang="en-US"/>
          </a:p>
          <a:p>
            <a:pPr marL="285750" indent="-285750">
              <a:buClr>
                <a:schemeClr val="tx2"/>
              </a:buClr>
              <a:buSzPct val="120000"/>
              <a:buFont typeface="Arial"/>
              <a:buChar char="•"/>
            </a:pPr>
            <a:r>
              <a:rPr lang="en-US"/>
              <a:t>Add text to explain the above chart</a:t>
            </a:r>
          </a:p>
          <a:p>
            <a:pPr marL="285750" indent="-285750">
              <a:buClr>
                <a:schemeClr val="tx2"/>
              </a:buClr>
              <a:buSzPct val="120000"/>
              <a:buFont typeface="Arial"/>
              <a:buChar char="•"/>
            </a:pPr>
            <a:endParaRPr lang="en-US"/>
          </a:p>
          <a:p>
            <a:pPr marL="285750" indent="-285750">
              <a:buClr>
                <a:schemeClr val="tx2"/>
              </a:buClr>
              <a:buSzPct val="120000"/>
              <a:buFont typeface="Arial"/>
              <a:buChar char="•"/>
            </a:pPr>
            <a:endParaRPr lang="en-US"/>
          </a:p>
        </p:txBody>
      </p:sp>
      <p:sp>
        <p:nvSpPr>
          <p:cNvPr id="8" name="Title 1"/>
          <p:cNvSpPr>
            <a:spLocks noGrp="1"/>
          </p:cNvSpPr>
          <p:nvPr>
            <p:ph type="title"/>
          </p:nvPr>
        </p:nvSpPr>
        <p:spPr>
          <a:xfrm>
            <a:off x="609601" y="385981"/>
            <a:ext cx="8873067" cy="512090"/>
          </a:xfrm>
        </p:spPr>
        <p:txBody>
          <a:bodyPr/>
          <a:lstStyle/>
          <a:p>
            <a:r>
              <a:rPr lang="en-US"/>
              <a:t>Click to edit Master title style</a:t>
            </a:r>
          </a:p>
        </p:txBody>
      </p:sp>
      <p:sp>
        <p:nvSpPr>
          <p:cNvPr id="11" name="Slide Number Placeholder 2">
            <a:extLst>
              <a:ext uri="{FF2B5EF4-FFF2-40B4-BE49-F238E27FC236}">
                <a16:creationId xmlns:a16="http://schemas.microsoft.com/office/drawing/2014/main" id="{5891CAD1-5F22-4F34-B382-8FEDEDD33179}"/>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pic>
        <p:nvPicPr>
          <p:cNvPr id="13" name="Graphic 12">
            <a:extLst>
              <a:ext uri="{FF2B5EF4-FFF2-40B4-BE49-F238E27FC236}">
                <a16:creationId xmlns:a16="http://schemas.microsoft.com/office/drawing/2014/main" id="{A7E8329D-0BCE-43F9-BDB7-C1CA7B301B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3648" y="306945"/>
            <a:ext cx="1095375" cy="657225"/>
          </a:xfrm>
          <a:prstGeom prst="rect">
            <a:avLst/>
          </a:prstGeom>
        </p:spPr>
      </p:pic>
    </p:spTree>
    <p:extLst>
      <p:ext uri="{BB962C8B-B14F-4D97-AF65-F5344CB8AC3E}">
        <p14:creationId xmlns:p14="http://schemas.microsoft.com/office/powerpoint/2010/main" val="1528763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Atomic Dawn">
    <p:spTree>
      <p:nvGrpSpPr>
        <p:cNvPr id="1" name=""/>
        <p:cNvGrpSpPr/>
        <p:nvPr/>
      </p:nvGrpSpPr>
      <p:grpSpPr>
        <a:xfrm>
          <a:off x="0" y="0"/>
          <a:ext cx="0" cy="0"/>
          <a:chOff x="0" y="0"/>
          <a:chExt cx="0" cy="0"/>
        </a:xfrm>
      </p:grpSpPr>
      <p:sp>
        <p:nvSpPr>
          <p:cNvPr id="8" name="Title 1"/>
          <p:cNvSpPr>
            <a:spLocks noGrp="1"/>
          </p:cNvSpPr>
          <p:nvPr>
            <p:ph type="ctrTitle"/>
          </p:nvPr>
        </p:nvSpPr>
        <p:spPr>
          <a:xfrm>
            <a:off x="684772" y="2439251"/>
            <a:ext cx="10822461" cy="1253630"/>
          </a:xfrm>
        </p:spPr>
        <p:txBody>
          <a:bodyPr anchor="b">
            <a:noAutofit/>
          </a:bodyPr>
          <a:lstStyle>
            <a:lvl1pPr algn="ctr">
              <a:defRPr sz="4000" b="1" spc="0" baseline="0">
                <a:solidFill>
                  <a:schemeClr val="bg1"/>
                </a:solidFill>
                <a:latin typeface="Brandon Text Bold" panose="020B0803020203060203" pitchFamily="34" charset="0"/>
              </a:defRPr>
            </a:lvl1pPr>
          </a:lstStyle>
          <a:p>
            <a:r>
              <a:rPr lang="en-US"/>
              <a:t>Click to edit Master title style</a:t>
            </a:r>
          </a:p>
        </p:txBody>
      </p:sp>
      <p:sp>
        <p:nvSpPr>
          <p:cNvPr id="9" name="Subtitle 2"/>
          <p:cNvSpPr>
            <a:spLocks noGrp="1"/>
          </p:cNvSpPr>
          <p:nvPr>
            <p:ph type="subTitle" idx="1"/>
          </p:nvPr>
        </p:nvSpPr>
        <p:spPr>
          <a:xfrm>
            <a:off x="684773" y="3692881"/>
            <a:ext cx="10822457" cy="834696"/>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17"/>
          <p:cNvSpPr>
            <a:spLocks noGrp="1"/>
          </p:cNvSpPr>
          <p:nvPr>
            <p:ph type="body" sz="quarter" idx="11" hasCustomPrompt="1"/>
          </p:nvPr>
        </p:nvSpPr>
        <p:spPr>
          <a:xfrm>
            <a:off x="3136512" y="6204990"/>
            <a:ext cx="5712533" cy="315147"/>
          </a:xfrm>
        </p:spPr>
        <p:txBody>
          <a:bodyPr anchor="b">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 | date and name of event</a:t>
            </a:r>
          </a:p>
        </p:txBody>
      </p:sp>
      <p:sp>
        <p:nvSpPr>
          <p:cNvPr id="11" name="Rectangle 10">
            <a:extLst>
              <a:ext uri="{FF2B5EF4-FFF2-40B4-BE49-F238E27FC236}">
                <a16:creationId xmlns:a16="http://schemas.microsoft.com/office/drawing/2014/main" id="{9DE13034-154D-44E3-B8D4-4DE90941E6B7}"/>
              </a:ext>
            </a:extLst>
          </p:cNvPr>
          <p:cNvSpPr/>
          <p:nvPr userDrawn="1"/>
        </p:nvSpPr>
        <p:spPr>
          <a:xfrm>
            <a:off x="0" y="0"/>
            <a:ext cx="12192000" cy="6858000"/>
          </a:xfrm>
          <a:prstGeom prst="rect">
            <a:avLst/>
          </a:prstGeom>
          <a:solidFill>
            <a:srgbClr val="FF9A0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2" name="Picture 11">
            <a:extLst>
              <a:ext uri="{FF2B5EF4-FFF2-40B4-BE49-F238E27FC236}">
                <a16:creationId xmlns:a16="http://schemas.microsoft.com/office/drawing/2014/main" id="{6734D2F3-370D-4F8D-AF96-FF73AD146897}"/>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081655" y="0"/>
            <a:ext cx="1916640" cy="1916640"/>
          </a:xfrm>
          <a:prstGeom prst="rect">
            <a:avLst/>
          </a:prstGeom>
        </p:spPr>
      </p:pic>
    </p:spTree>
    <p:extLst>
      <p:ext uri="{BB962C8B-B14F-4D97-AF65-F5344CB8AC3E}">
        <p14:creationId xmlns:p14="http://schemas.microsoft.com/office/powerpoint/2010/main" val="399520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Atomic Daw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767" y="-4418"/>
            <a:ext cx="12301441" cy="6919560"/>
          </a:xfrm>
          <a:prstGeom prst="rect">
            <a:avLst/>
          </a:prstGeom>
        </p:spPr>
      </p:pic>
      <p:sp>
        <p:nvSpPr>
          <p:cNvPr id="8" name="Title 1"/>
          <p:cNvSpPr>
            <a:spLocks noGrp="1"/>
          </p:cNvSpPr>
          <p:nvPr>
            <p:ph type="ctrTitle"/>
          </p:nvPr>
        </p:nvSpPr>
        <p:spPr>
          <a:xfrm>
            <a:off x="684772" y="2439251"/>
            <a:ext cx="10822461" cy="1253630"/>
          </a:xfrm>
        </p:spPr>
        <p:txBody>
          <a:bodyPr anchor="b">
            <a:noAutofit/>
          </a:bodyPr>
          <a:lstStyle>
            <a:lvl1pPr algn="ctr">
              <a:defRPr sz="4000" b="1" spc="0" baseline="0">
                <a:solidFill>
                  <a:schemeClr val="bg1"/>
                </a:solidFill>
                <a:latin typeface="Brandon Text Bold" panose="020B0803020203060203" pitchFamily="34" charset="0"/>
              </a:defRPr>
            </a:lvl1pPr>
          </a:lstStyle>
          <a:p>
            <a:r>
              <a:rPr lang="en-US"/>
              <a:t>Click to edit Master title style</a:t>
            </a:r>
          </a:p>
        </p:txBody>
      </p:sp>
      <p:sp>
        <p:nvSpPr>
          <p:cNvPr id="9" name="Subtitle 2"/>
          <p:cNvSpPr>
            <a:spLocks noGrp="1"/>
          </p:cNvSpPr>
          <p:nvPr>
            <p:ph type="subTitle" idx="1"/>
          </p:nvPr>
        </p:nvSpPr>
        <p:spPr>
          <a:xfrm>
            <a:off x="684773" y="3692881"/>
            <a:ext cx="10822457" cy="834696"/>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17"/>
          <p:cNvSpPr>
            <a:spLocks noGrp="1"/>
          </p:cNvSpPr>
          <p:nvPr>
            <p:ph type="body" sz="quarter" idx="11" hasCustomPrompt="1"/>
          </p:nvPr>
        </p:nvSpPr>
        <p:spPr>
          <a:xfrm>
            <a:off x="3136512" y="6204990"/>
            <a:ext cx="5712533" cy="315147"/>
          </a:xfrm>
        </p:spPr>
        <p:txBody>
          <a:bodyPr anchor="b">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 | date and name of event</a:t>
            </a:r>
          </a:p>
        </p:txBody>
      </p:sp>
    </p:spTree>
    <p:extLst>
      <p:ext uri="{BB962C8B-B14F-4D97-AF65-F5344CB8AC3E}">
        <p14:creationId xmlns:p14="http://schemas.microsoft.com/office/powerpoint/2010/main" val="2729251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08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4815596-0EA3-4C62-A45A-09CF04DBBA72}"/>
              </a:ext>
            </a:extLst>
          </p:cNvPr>
          <p:cNvSpPr>
            <a:spLocks noGrp="1"/>
          </p:cNvSpPr>
          <p:nvPr>
            <p:ph type="sldNum" sz="quarter" idx="4"/>
          </p:nvPr>
        </p:nvSpPr>
        <p:spPr>
          <a:xfrm>
            <a:off x="10991850" y="6467038"/>
            <a:ext cx="590550" cy="246221"/>
          </a:xfrm>
          <a:prstGeom prst="rect">
            <a:avLst/>
          </a:prstGeom>
        </p:spPr>
        <p:txBody>
          <a:bodyPr vert="horz" lIns="91440" tIns="45720" rIns="91440" bIns="45720" rtlCol="0" anchor="ctr"/>
          <a:lstStyle>
            <a:lvl1pPr algn="r">
              <a:defRPr sz="1200">
                <a:solidFill>
                  <a:schemeClr val="bg1">
                    <a:lumMod val="50000"/>
                  </a:schemeClr>
                </a:solidFill>
              </a:defRPr>
            </a:lvl1pPr>
          </a:lstStyle>
          <a:p>
            <a:fld id="{8786344F-EDB5-4409-A43E-49C7142F4D90}" type="slidenum">
              <a:rPr lang="en-GB" smtClean="0"/>
              <a:pPr/>
              <a:t>‹#›</a:t>
            </a:fld>
            <a:endParaRPr lang="en-GB"/>
          </a:p>
        </p:txBody>
      </p:sp>
    </p:spTree>
    <p:extLst>
      <p:ext uri="{BB962C8B-B14F-4D97-AF65-F5344CB8AC3E}">
        <p14:creationId xmlns:p14="http://schemas.microsoft.com/office/powerpoint/2010/main" val="3646266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54" y="0"/>
            <a:ext cx="12319748" cy="6948338"/>
          </a:xfrm>
          <a:prstGeom prst="rect">
            <a:avLst/>
          </a:prstGeom>
        </p:spPr>
      </p:pic>
      <p:sp>
        <p:nvSpPr>
          <p:cNvPr id="5" name="Text Placeholder 4"/>
          <p:cNvSpPr>
            <a:spLocks noGrp="1"/>
          </p:cNvSpPr>
          <p:nvPr>
            <p:ph type="body" sz="quarter" idx="12" hasCustomPrompt="1"/>
          </p:nvPr>
        </p:nvSpPr>
        <p:spPr>
          <a:xfrm>
            <a:off x="3136511" y="6204990"/>
            <a:ext cx="5712884" cy="314325"/>
          </a:xfrm>
        </p:spPr>
        <p:txBody>
          <a:bodyPr anchor="b">
            <a:noAutofit/>
          </a:bodyPr>
          <a:lstStyle>
            <a:lvl1pPr marL="0" indent="0" algn="ctr">
              <a:buNone/>
              <a:defRPr sz="1200" baseline="0">
                <a:solidFill>
                  <a:srgbClr val="FFFFFF"/>
                </a:solidFill>
                <a:latin typeface="Brandon Text Light" panose="020B0303020203060203" pitchFamily="34" charset="0"/>
              </a:defRPr>
            </a:lvl1pPr>
            <a:lvl2pPr marL="457189" indent="0">
              <a:buNone/>
              <a:defRPr sz="1200">
                <a:solidFill>
                  <a:srgbClr val="FFFFFF"/>
                </a:solidFill>
              </a:defRPr>
            </a:lvl2pPr>
            <a:lvl3pPr marL="914377" indent="0">
              <a:buNone/>
              <a:defRPr sz="1200">
                <a:solidFill>
                  <a:srgbClr val="FFFFFF"/>
                </a:solidFill>
              </a:defRPr>
            </a:lvl3pPr>
            <a:lvl4pPr marL="1371566" indent="0">
              <a:buNone/>
              <a:defRPr sz="1200">
                <a:solidFill>
                  <a:srgbClr val="FFFFFF"/>
                </a:solidFill>
              </a:defRPr>
            </a:lvl4pPr>
            <a:lvl5pPr marL="1828754" indent="0">
              <a:buNone/>
              <a:defRPr sz="1200">
                <a:solidFill>
                  <a:srgbClr val="FFFFFF"/>
                </a:solidFill>
              </a:defRPr>
            </a:lvl5pPr>
          </a:lstStyle>
          <a:p>
            <a:pPr lvl="0"/>
            <a:r>
              <a:rPr lang="en-GB"/>
              <a:t>Name of presenter | date and name of event</a:t>
            </a:r>
            <a:endParaRPr lang="en-US"/>
          </a:p>
        </p:txBody>
      </p:sp>
      <p:sp>
        <p:nvSpPr>
          <p:cNvPr id="2" name="Title 1"/>
          <p:cNvSpPr>
            <a:spLocks noGrp="1"/>
          </p:cNvSpPr>
          <p:nvPr>
            <p:ph type="ctrTitle"/>
          </p:nvPr>
        </p:nvSpPr>
        <p:spPr>
          <a:xfrm>
            <a:off x="684772" y="2439251"/>
            <a:ext cx="10822461" cy="1253630"/>
          </a:xfrm>
        </p:spPr>
        <p:txBody>
          <a:bodyPr anchor="b">
            <a:noAutofit/>
          </a:bodyPr>
          <a:lstStyle>
            <a:lvl1pPr algn="ctr">
              <a:defRPr sz="4000" b="1" spc="0" baseline="0">
                <a:solidFill>
                  <a:schemeClr val="bg1"/>
                </a:solidFill>
                <a:latin typeface="Brandon Text Black" panose="020B0A03020203060203" pitchFamily="34" charset="0"/>
              </a:defRPr>
            </a:lvl1pPr>
          </a:lstStyle>
          <a:p>
            <a:r>
              <a:rPr lang="en-US"/>
              <a:t>Click to edit Master title style</a:t>
            </a:r>
          </a:p>
        </p:txBody>
      </p:sp>
      <p:sp>
        <p:nvSpPr>
          <p:cNvPr id="3" name="Subtitle 2"/>
          <p:cNvSpPr>
            <a:spLocks noGrp="1"/>
          </p:cNvSpPr>
          <p:nvPr>
            <p:ph type="subTitle" idx="1"/>
          </p:nvPr>
        </p:nvSpPr>
        <p:spPr>
          <a:xfrm>
            <a:off x="684773" y="3692881"/>
            <a:ext cx="10822457" cy="834696"/>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12" name="Picture 11"/>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222172" y="69272"/>
            <a:ext cx="1440000" cy="1440000"/>
          </a:xfrm>
          <a:prstGeom prst="rect">
            <a:avLst/>
          </a:prstGeom>
        </p:spPr>
      </p:pic>
    </p:spTree>
    <p:extLst>
      <p:ext uri="{BB962C8B-B14F-4D97-AF65-F5344CB8AC3E}">
        <p14:creationId xmlns:p14="http://schemas.microsoft.com/office/powerpoint/2010/main" val="798650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Blue River">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929858"/>
          </a:xfrm>
          <a:prstGeom prst="rect">
            <a:avLst/>
          </a:prstGeom>
        </p:spPr>
      </p:pic>
      <p:sp>
        <p:nvSpPr>
          <p:cNvPr id="5" name="Text Placeholder 4"/>
          <p:cNvSpPr>
            <a:spLocks noGrp="1"/>
          </p:cNvSpPr>
          <p:nvPr>
            <p:ph type="body" sz="quarter" idx="12" hasCustomPrompt="1"/>
          </p:nvPr>
        </p:nvSpPr>
        <p:spPr>
          <a:xfrm>
            <a:off x="3136511" y="6436999"/>
            <a:ext cx="5712884" cy="314325"/>
          </a:xfrm>
        </p:spPr>
        <p:txBody>
          <a:bodyPr anchor="b">
            <a:noAutofit/>
          </a:bodyPr>
          <a:lstStyle>
            <a:lvl1pPr marL="0" indent="0" algn="ctr">
              <a:buNone/>
              <a:defRPr sz="1200" baseline="0">
                <a:solidFill>
                  <a:srgbClr val="FFFFFF"/>
                </a:solidFill>
                <a:latin typeface="Brandon Text Light" panose="020B0303020203060203" pitchFamily="34" charset="0"/>
              </a:defRPr>
            </a:lvl1pPr>
            <a:lvl2pPr marL="457189" indent="0">
              <a:buNone/>
              <a:defRPr sz="1200">
                <a:solidFill>
                  <a:srgbClr val="FFFFFF"/>
                </a:solidFill>
              </a:defRPr>
            </a:lvl2pPr>
            <a:lvl3pPr marL="914377" indent="0">
              <a:buNone/>
              <a:defRPr sz="1200">
                <a:solidFill>
                  <a:srgbClr val="FFFFFF"/>
                </a:solidFill>
              </a:defRPr>
            </a:lvl3pPr>
            <a:lvl4pPr marL="1371566" indent="0">
              <a:buNone/>
              <a:defRPr sz="1200">
                <a:solidFill>
                  <a:srgbClr val="FFFFFF"/>
                </a:solidFill>
              </a:defRPr>
            </a:lvl4pPr>
            <a:lvl5pPr marL="1828754" indent="0">
              <a:buNone/>
              <a:defRPr sz="1200">
                <a:solidFill>
                  <a:srgbClr val="FFFFFF"/>
                </a:solidFill>
              </a:defRPr>
            </a:lvl5pPr>
          </a:lstStyle>
          <a:p>
            <a:pPr lvl="0"/>
            <a:r>
              <a:rPr lang="en-GB"/>
              <a:t>Name of presenter | date and name of event</a:t>
            </a:r>
            <a:endParaRPr lang="en-US"/>
          </a:p>
        </p:txBody>
      </p:sp>
      <p:sp>
        <p:nvSpPr>
          <p:cNvPr id="3" name="Subtitle 2"/>
          <p:cNvSpPr>
            <a:spLocks noGrp="1"/>
          </p:cNvSpPr>
          <p:nvPr>
            <p:ph type="subTitle" idx="1" hasCustomPrompt="1"/>
          </p:nvPr>
        </p:nvSpPr>
        <p:spPr>
          <a:xfrm rot="19800000">
            <a:off x="166158" y="3364363"/>
            <a:ext cx="10822457" cy="834696"/>
          </a:xfrm>
        </p:spPr>
        <p:txBody>
          <a:bodyPr anchor="t">
            <a:noAutofit/>
          </a:bodyPr>
          <a:lstStyle>
            <a:lvl1pPr marL="0" indent="0" algn="l">
              <a:buNone/>
              <a:defRPr sz="36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Small subtitle style</a:t>
            </a:r>
          </a:p>
        </p:txBody>
      </p:sp>
      <p:sp>
        <p:nvSpPr>
          <p:cNvPr id="7" name="Text Placeholder 5">
            <a:extLst>
              <a:ext uri="{FF2B5EF4-FFF2-40B4-BE49-F238E27FC236}">
                <a16:creationId xmlns:a16="http://schemas.microsoft.com/office/drawing/2014/main" id="{7FD26B39-60A6-45F7-B36B-A5BDC2B0003E}"/>
              </a:ext>
            </a:extLst>
          </p:cNvPr>
          <p:cNvSpPr>
            <a:spLocks noGrp="1"/>
          </p:cNvSpPr>
          <p:nvPr>
            <p:ph type="body" sz="quarter" idx="13" hasCustomPrompt="1"/>
          </p:nvPr>
        </p:nvSpPr>
        <p:spPr>
          <a:xfrm rot="19800000">
            <a:off x="-381533" y="2126764"/>
            <a:ext cx="10823575" cy="1374038"/>
          </a:xfrm>
        </p:spPr>
        <p:txBody>
          <a:bodyPr>
            <a:noAutofit/>
          </a:bodyPr>
          <a:lstStyle>
            <a:lvl1pPr marL="0" indent="0">
              <a:buNone/>
              <a:defRPr sz="8000" baseline="0">
                <a:solidFill>
                  <a:schemeClr val="bg1"/>
                </a:solidFill>
                <a:latin typeface="Brandon Text Bold" panose="020B0803020203060203" pitchFamily="34" charset="0"/>
              </a:defRPr>
            </a:lvl1pPr>
          </a:lstStyle>
          <a:p>
            <a:pPr lvl="0"/>
            <a:r>
              <a:rPr lang="en-GB"/>
              <a:t>BIG TITLE GOES HERE</a:t>
            </a:r>
          </a:p>
        </p:txBody>
      </p:sp>
    </p:spTree>
    <p:extLst>
      <p:ext uri="{BB962C8B-B14F-4D97-AF65-F5344CB8AC3E}">
        <p14:creationId xmlns:p14="http://schemas.microsoft.com/office/powerpoint/2010/main" val="950211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29" y="4"/>
            <a:ext cx="12301441" cy="6938013"/>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06424" y="70794"/>
            <a:ext cx="1440000" cy="1440000"/>
          </a:xfrm>
          <a:prstGeom prst="rect">
            <a:avLst/>
          </a:prstGeom>
        </p:spPr>
      </p:pic>
      <p:sp>
        <p:nvSpPr>
          <p:cNvPr id="8" name="Title 1"/>
          <p:cNvSpPr>
            <a:spLocks noGrp="1"/>
          </p:cNvSpPr>
          <p:nvPr>
            <p:ph type="ctrTitle"/>
          </p:nvPr>
        </p:nvSpPr>
        <p:spPr>
          <a:xfrm>
            <a:off x="684772" y="2439251"/>
            <a:ext cx="10822461" cy="1253630"/>
          </a:xfrm>
        </p:spPr>
        <p:txBody>
          <a:bodyPr anchor="b">
            <a:noAutofit/>
          </a:bodyPr>
          <a:lstStyle>
            <a:lvl1pPr algn="ctr">
              <a:defRPr sz="4000" b="1" spc="0" baseline="0">
                <a:solidFill>
                  <a:schemeClr val="bg1"/>
                </a:solidFill>
                <a:latin typeface="Brandon Text Black" panose="020B0A03020203060203" pitchFamily="34" charset="0"/>
              </a:defRPr>
            </a:lvl1pPr>
          </a:lstStyle>
          <a:p>
            <a:r>
              <a:rPr lang="en-US"/>
              <a:t>Click to edit Master title style</a:t>
            </a:r>
          </a:p>
        </p:txBody>
      </p:sp>
      <p:sp>
        <p:nvSpPr>
          <p:cNvPr id="9" name="Subtitle 2"/>
          <p:cNvSpPr>
            <a:spLocks noGrp="1"/>
          </p:cNvSpPr>
          <p:nvPr>
            <p:ph type="subTitle" idx="1"/>
          </p:nvPr>
        </p:nvSpPr>
        <p:spPr>
          <a:xfrm>
            <a:off x="684773" y="3692881"/>
            <a:ext cx="10822457" cy="834696"/>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17"/>
          <p:cNvSpPr>
            <a:spLocks noGrp="1"/>
          </p:cNvSpPr>
          <p:nvPr>
            <p:ph type="body" sz="quarter" idx="11" hasCustomPrompt="1"/>
          </p:nvPr>
        </p:nvSpPr>
        <p:spPr>
          <a:xfrm>
            <a:off x="3136512" y="6204990"/>
            <a:ext cx="5712533" cy="315147"/>
          </a:xfrm>
        </p:spPr>
        <p:txBody>
          <a:bodyPr anchor="b">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 | date and name of event</a:t>
            </a:r>
          </a:p>
        </p:txBody>
      </p:sp>
    </p:spTree>
    <p:extLst>
      <p:ext uri="{BB962C8B-B14F-4D97-AF65-F5344CB8AC3E}">
        <p14:creationId xmlns:p14="http://schemas.microsoft.com/office/powerpoint/2010/main" val="3221330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Atomic Daw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7" y="-4418"/>
            <a:ext cx="12301441" cy="6919560"/>
          </a:xfrm>
          <a:prstGeom prst="rect">
            <a:avLst/>
          </a:prstGeom>
        </p:spPr>
      </p:pic>
      <p:sp>
        <p:nvSpPr>
          <p:cNvPr id="8" name="Title 1"/>
          <p:cNvSpPr>
            <a:spLocks noGrp="1"/>
          </p:cNvSpPr>
          <p:nvPr>
            <p:ph type="ctrTitle"/>
          </p:nvPr>
        </p:nvSpPr>
        <p:spPr>
          <a:xfrm>
            <a:off x="684772" y="2439251"/>
            <a:ext cx="10822461" cy="1253630"/>
          </a:xfrm>
        </p:spPr>
        <p:txBody>
          <a:bodyPr anchor="b">
            <a:noAutofit/>
          </a:bodyPr>
          <a:lstStyle>
            <a:lvl1pPr algn="ctr">
              <a:defRPr sz="4000" b="1" spc="0" baseline="0">
                <a:solidFill>
                  <a:schemeClr val="bg1"/>
                </a:solidFill>
                <a:latin typeface="Brandon Text Bold" panose="020B0803020203060203" pitchFamily="34" charset="0"/>
              </a:defRPr>
            </a:lvl1pPr>
          </a:lstStyle>
          <a:p>
            <a:r>
              <a:rPr lang="en-US"/>
              <a:t>Click to edit Master title style</a:t>
            </a:r>
          </a:p>
        </p:txBody>
      </p:sp>
      <p:sp>
        <p:nvSpPr>
          <p:cNvPr id="9" name="Subtitle 2"/>
          <p:cNvSpPr>
            <a:spLocks noGrp="1"/>
          </p:cNvSpPr>
          <p:nvPr>
            <p:ph type="subTitle" idx="1"/>
          </p:nvPr>
        </p:nvSpPr>
        <p:spPr>
          <a:xfrm>
            <a:off x="684773" y="3692881"/>
            <a:ext cx="10822457" cy="834696"/>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17"/>
          <p:cNvSpPr>
            <a:spLocks noGrp="1"/>
          </p:cNvSpPr>
          <p:nvPr>
            <p:ph type="body" sz="quarter" idx="11" hasCustomPrompt="1"/>
          </p:nvPr>
        </p:nvSpPr>
        <p:spPr>
          <a:xfrm>
            <a:off x="3136512" y="6204990"/>
            <a:ext cx="5712533" cy="315147"/>
          </a:xfrm>
        </p:spPr>
        <p:txBody>
          <a:bodyPr anchor="b">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 | date and name of event</a:t>
            </a:r>
          </a:p>
        </p:txBody>
      </p:sp>
    </p:spTree>
    <p:extLst>
      <p:ext uri="{BB962C8B-B14F-4D97-AF65-F5344CB8AC3E}">
        <p14:creationId xmlns:p14="http://schemas.microsoft.com/office/powerpoint/2010/main" val="2893409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ignage Slide Atomic Daw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81" y="-4418"/>
            <a:ext cx="12301440" cy="6919560"/>
          </a:xfrm>
          <a:prstGeom prst="rect">
            <a:avLst/>
          </a:prstGeom>
        </p:spPr>
      </p:pic>
      <p:sp>
        <p:nvSpPr>
          <p:cNvPr id="8" name="Title 1"/>
          <p:cNvSpPr>
            <a:spLocks noGrp="1"/>
          </p:cNvSpPr>
          <p:nvPr>
            <p:ph type="ctrTitle"/>
          </p:nvPr>
        </p:nvSpPr>
        <p:spPr>
          <a:xfrm>
            <a:off x="1637731" y="1037231"/>
            <a:ext cx="9007523" cy="1705970"/>
          </a:xfrm>
        </p:spPr>
        <p:txBody>
          <a:bodyPr anchor="b">
            <a:noAutofit/>
          </a:bodyPr>
          <a:lstStyle>
            <a:lvl1pPr algn="ctr">
              <a:defRPr sz="4000" b="1" spc="0" baseline="0">
                <a:solidFill>
                  <a:schemeClr val="bg1"/>
                </a:solidFill>
                <a:latin typeface="Brandon Text Bold" panose="020B0803020203060203" pitchFamily="34" charset="0"/>
              </a:defRPr>
            </a:lvl1pPr>
          </a:lstStyle>
          <a:p>
            <a:r>
              <a:rPr lang="en-US"/>
              <a:t>Click to edit Master title style</a:t>
            </a:r>
          </a:p>
        </p:txBody>
      </p:sp>
      <p:sp>
        <p:nvSpPr>
          <p:cNvPr id="9" name="Subtitle 2"/>
          <p:cNvSpPr>
            <a:spLocks noGrp="1"/>
          </p:cNvSpPr>
          <p:nvPr>
            <p:ph type="subTitle" idx="1"/>
          </p:nvPr>
        </p:nvSpPr>
        <p:spPr>
          <a:xfrm>
            <a:off x="1637731" y="2792129"/>
            <a:ext cx="9007523" cy="3028639"/>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17"/>
          <p:cNvSpPr>
            <a:spLocks noGrp="1"/>
          </p:cNvSpPr>
          <p:nvPr>
            <p:ph type="body" sz="quarter" idx="11" hasCustomPrompt="1"/>
          </p:nvPr>
        </p:nvSpPr>
        <p:spPr>
          <a:xfrm>
            <a:off x="3136512" y="6204990"/>
            <a:ext cx="5712533" cy="315147"/>
          </a:xfrm>
        </p:spPr>
        <p:txBody>
          <a:bodyPr anchor="b">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 | date and name of event</a:t>
            </a:r>
          </a:p>
        </p:txBody>
      </p:sp>
    </p:spTree>
    <p:extLst>
      <p:ext uri="{BB962C8B-B14F-4D97-AF65-F5344CB8AC3E}">
        <p14:creationId xmlns:p14="http://schemas.microsoft.com/office/powerpoint/2010/main" val="3722490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extBox 3"/>
          <p:cNvSpPr txBox="1"/>
          <p:nvPr userDrawn="1"/>
        </p:nvSpPr>
        <p:spPr>
          <a:xfrm>
            <a:off x="609602" y="390736"/>
            <a:ext cx="9195583" cy="523220"/>
          </a:xfrm>
          <a:prstGeom prst="rect">
            <a:avLst/>
          </a:prstGeom>
          <a:noFill/>
        </p:spPr>
        <p:txBody>
          <a:bodyPr wrap="square" rtlCol="0">
            <a:spAutoFit/>
          </a:bodyPr>
          <a:lstStyle/>
          <a:p>
            <a:r>
              <a:rPr lang="en-US" sz="2800" b="1" spc="0">
                <a:solidFill>
                  <a:srgbClr val="276092"/>
                </a:solidFill>
                <a:latin typeface="Brandon Text Bold" panose="020B0803020203060203" pitchFamily="34" charset="0"/>
              </a:rPr>
              <a:t>Table</a:t>
            </a:r>
            <a:r>
              <a:rPr lang="en-US" sz="2800" b="1" spc="0" baseline="0">
                <a:solidFill>
                  <a:srgbClr val="276092"/>
                </a:solidFill>
                <a:latin typeface="Brandon Text Bold" panose="020B0803020203060203" pitchFamily="34" charset="0"/>
              </a:rPr>
              <a:t> of Contents</a:t>
            </a:r>
            <a:endParaRPr lang="en-US" sz="2800" b="1" spc="0">
              <a:solidFill>
                <a:srgbClr val="276092"/>
              </a:solidFill>
              <a:latin typeface="Brandon Text Bold" panose="020B0803020203060203" pitchFamily="34" charset="0"/>
            </a:endParaRPr>
          </a:p>
        </p:txBody>
      </p:sp>
      <p:sp>
        <p:nvSpPr>
          <p:cNvPr id="9" name="Content Placeholder 2"/>
          <p:cNvSpPr>
            <a:spLocks noGrp="1"/>
          </p:cNvSpPr>
          <p:nvPr>
            <p:ph idx="1" hasCustomPrompt="1"/>
          </p:nvPr>
        </p:nvSpPr>
        <p:spPr>
          <a:xfrm>
            <a:off x="609600" y="1511187"/>
            <a:ext cx="10992000" cy="4541273"/>
          </a:xfrm>
        </p:spPr>
        <p:txBody>
          <a:bodyPr>
            <a:noAutofit/>
          </a:bodyPr>
          <a:lstStyle>
            <a:lvl1pPr marL="342891" indent="-342891">
              <a:buFont typeface="Arial"/>
              <a:buChar char="•"/>
              <a:defRPr baseline="0">
                <a:solidFill>
                  <a:srgbClr val="236192"/>
                </a:solidFill>
              </a:defRPr>
            </a:lvl1pPr>
          </a:lstStyle>
          <a:p>
            <a:pPr lvl="0"/>
            <a:r>
              <a:rPr lang="en-GB"/>
              <a:t>Introduction: why is this presentation relevant to you?</a:t>
            </a:r>
          </a:p>
          <a:p>
            <a:pPr lvl="0"/>
            <a:r>
              <a:rPr lang="en-GB"/>
              <a:t>About WEC</a:t>
            </a:r>
          </a:p>
          <a:p>
            <a:pPr lvl="0"/>
            <a:r>
              <a:rPr lang="en-GB"/>
              <a:t>My point 1</a:t>
            </a:r>
          </a:p>
          <a:p>
            <a:pPr lvl="0"/>
            <a:r>
              <a:rPr lang="en-GB"/>
              <a:t>My point 2</a:t>
            </a:r>
          </a:p>
          <a:p>
            <a:pPr lvl="0"/>
            <a:r>
              <a:rPr lang="en-GB"/>
              <a:t>My point 3</a:t>
            </a:r>
          </a:p>
          <a:p>
            <a:pPr lvl="0"/>
            <a:r>
              <a:rPr lang="en-GB"/>
              <a:t>Conclusion: why was this presentation relevant to you?</a:t>
            </a:r>
          </a:p>
          <a:p>
            <a:pPr lvl="0"/>
            <a:r>
              <a:rPr lang="en-GB"/>
              <a:t>Call to action</a:t>
            </a:r>
            <a:endParaRPr lang="en-US"/>
          </a:p>
        </p:txBody>
      </p:sp>
      <p:sp>
        <p:nvSpPr>
          <p:cNvPr id="3" name="Slide Number Placeholder 2"/>
          <p:cNvSpPr>
            <a:spLocks noGrp="1"/>
          </p:cNvSpPr>
          <p:nvPr>
            <p:ph type="sldNum" sz="quarter" idx="10"/>
          </p:nvPr>
        </p:nvSpPr>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3668982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out the World Energy Council">
    <p:spTree>
      <p:nvGrpSpPr>
        <p:cNvPr id="1" name=""/>
        <p:cNvGrpSpPr/>
        <p:nvPr/>
      </p:nvGrpSpPr>
      <p:grpSpPr>
        <a:xfrm>
          <a:off x="0" y="0"/>
          <a:ext cx="0" cy="0"/>
          <a:chOff x="0" y="0"/>
          <a:chExt cx="0" cy="0"/>
        </a:xfrm>
      </p:grpSpPr>
      <p:sp>
        <p:nvSpPr>
          <p:cNvPr id="4" name="TextBox 3"/>
          <p:cNvSpPr txBox="1"/>
          <p:nvPr userDrawn="1"/>
        </p:nvSpPr>
        <p:spPr>
          <a:xfrm>
            <a:off x="609600" y="415454"/>
            <a:ext cx="10972800" cy="523220"/>
          </a:xfrm>
          <a:prstGeom prst="rect">
            <a:avLst/>
          </a:prstGeom>
          <a:noFill/>
        </p:spPr>
        <p:txBody>
          <a:bodyPr wrap="square" rtlCol="0">
            <a:spAutoFit/>
          </a:bodyPr>
          <a:lstStyle/>
          <a:p>
            <a:r>
              <a:rPr lang="en-US" sz="2800" b="1" spc="0">
                <a:solidFill>
                  <a:srgbClr val="276092"/>
                </a:solidFill>
                <a:latin typeface="Brandon Text Bold" panose="020B0803020203060203" pitchFamily="34" charset="0"/>
              </a:rPr>
              <a:t>About the World Energy Council</a:t>
            </a:r>
          </a:p>
        </p:txBody>
      </p:sp>
      <p:sp>
        <p:nvSpPr>
          <p:cNvPr id="9" name="Content Placeholder 2"/>
          <p:cNvSpPr>
            <a:spLocks noGrp="1"/>
          </p:cNvSpPr>
          <p:nvPr>
            <p:ph idx="1" hasCustomPrompt="1"/>
          </p:nvPr>
        </p:nvSpPr>
        <p:spPr>
          <a:xfrm>
            <a:off x="609600" y="1511183"/>
            <a:ext cx="10992000" cy="4196332"/>
          </a:xfrm>
        </p:spPr>
        <p:txBody>
          <a:bodyPr>
            <a:noAutofit/>
          </a:bodyPr>
          <a:lstStyle>
            <a:lvl1pPr marL="0" indent="0">
              <a:buNone/>
              <a:defRPr baseline="0">
                <a:solidFill>
                  <a:srgbClr val="236192"/>
                </a:solidFill>
              </a:defRPr>
            </a:lvl1pPr>
          </a:lstStyle>
          <a:p>
            <a:pPr lvl="0"/>
            <a:r>
              <a:rPr lang="it-IT"/>
              <a:t>Master text </a:t>
            </a:r>
            <a:r>
              <a:rPr lang="it-IT" err="1"/>
              <a:t>describing</a:t>
            </a:r>
            <a:r>
              <a:rPr lang="it-IT"/>
              <a:t> the World Energy </a:t>
            </a:r>
            <a:r>
              <a:rPr lang="it-IT" err="1"/>
              <a:t>Council</a:t>
            </a:r>
            <a:r>
              <a:rPr lang="it-IT"/>
              <a:t>. Information to be </a:t>
            </a:r>
            <a:r>
              <a:rPr lang="it-IT" err="1"/>
              <a:t>provided</a:t>
            </a:r>
            <a:r>
              <a:rPr lang="it-IT"/>
              <a:t> by </a:t>
            </a:r>
            <a:r>
              <a:rPr lang="it-IT" err="1"/>
              <a:t>communications</a:t>
            </a:r>
            <a:r>
              <a:rPr lang="it-IT"/>
              <a:t> team.</a:t>
            </a:r>
            <a:endParaRPr lang="en-US"/>
          </a:p>
        </p:txBody>
      </p:sp>
      <p:sp>
        <p:nvSpPr>
          <p:cNvPr id="3" name="Slide Number Placeholder 2"/>
          <p:cNvSpPr>
            <a:spLocks noGrp="1"/>
          </p:cNvSpPr>
          <p:nvPr>
            <p:ph type="sldNum" sz="quarter" idx="10"/>
          </p:nvPr>
        </p:nvSpPr>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125075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EB670A-C15A-4606-9EF9-6E148F81DABA}"/>
              </a:ext>
            </a:extLst>
          </p:cNvPr>
          <p:cNvSpPr/>
          <p:nvPr userDrawn="1"/>
        </p:nvSpPr>
        <p:spPr>
          <a:xfrm>
            <a:off x="0" y="0"/>
            <a:ext cx="12192000" cy="6858000"/>
          </a:xfrm>
          <a:prstGeom prst="rect">
            <a:avLst/>
          </a:prstGeom>
          <a:gradFill flip="none" rotWithShape="1">
            <a:gsLst>
              <a:gs pos="13000">
                <a:schemeClr val="tx2">
                  <a:alpha val="80000"/>
                </a:schemeClr>
              </a:gs>
              <a:gs pos="30000">
                <a:schemeClr val="tx2">
                  <a:alpha val="85000"/>
                </a:schemeClr>
              </a:gs>
              <a:gs pos="60000">
                <a:schemeClr val="tx2"/>
              </a:gs>
              <a:gs pos="98000">
                <a:srgbClr val="EA8B00"/>
              </a:gs>
            </a:gsLst>
            <a:lin ang="1080000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59685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extBox 3"/>
          <p:cNvSpPr txBox="1"/>
          <p:nvPr userDrawn="1"/>
        </p:nvSpPr>
        <p:spPr>
          <a:xfrm>
            <a:off x="609602" y="390736"/>
            <a:ext cx="9195583" cy="523220"/>
          </a:xfrm>
          <a:prstGeom prst="rect">
            <a:avLst/>
          </a:prstGeom>
          <a:noFill/>
        </p:spPr>
        <p:txBody>
          <a:bodyPr wrap="square" rtlCol="0">
            <a:spAutoFit/>
          </a:bodyPr>
          <a:lstStyle/>
          <a:p>
            <a:r>
              <a:rPr lang="en-US" sz="2800" b="1" spc="0">
                <a:solidFill>
                  <a:schemeClr val="tx2"/>
                </a:solidFill>
                <a:latin typeface="Brandon Text Bold" panose="020B0803020203060203" pitchFamily="34" charset="0"/>
              </a:rPr>
              <a:t>Table</a:t>
            </a:r>
            <a:r>
              <a:rPr lang="en-US" sz="2800" b="1" spc="0" baseline="0">
                <a:solidFill>
                  <a:schemeClr val="tx2"/>
                </a:solidFill>
                <a:latin typeface="Brandon Text Bold" panose="020B0803020203060203" pitchFamily="34" charset="0"/>
              </a:rPr>
              <a:t> of Contents</a:t>
            </a:r>
            <a:endParaRPr lang="en-US" sz="2800" b="1" spc="0">
              <a:solidFill>
                <a:schemeClr val="tx2"/>
              </a:solidFill>
              <a:latin typeface="Brandon Text Bold" panose="020B0803020203060203" pitchFamily="34" charset="0"/>
            </a:endParaRPr>
          </a:p>
        </p:txBody>
      </p:sp>
      <p:sp>
        <p:nvSpPr>
          <p:cNvPr id="9" name="Content Placeholder 2"/>
          <p:cNvSpPr>
            <a:spLocks noGrp="1"/>
          </p:cNvSpPr>
          <p:nvPr>
            <p:ph idx="1" hasCustomPrompt="1"/>
          </p:nvPr>
        </p:nvSpPr>
        <p:spPr>
          <a:xfrm>
            <a:off x="609600" y="1511187"/>
            <a:ext cx="10992000" cy="4541273"/>
          </a:xfrm>
        </p:spPr>
        <p:txBody>
          <a:bodyPr>
            <a:noAutofit/>
          </a:bodyPr>
          <a:lstStyle>
            <a:lvl1pPr marL="342891" indent="-342891">
              <a:buFont typeface="Arial"/>
              <a:buChar char="•"/>
              <a:defRPr baseline="0">
                <a:solidFill>
                  <a:schemeClr val="tx1"/>
                </a:solidFill>
              </a:defRPr>
            </a:lvl1pPr>
          </a:lstStyle>
          <a:p>
            <a:pPr lvl="0"/>
            <a:r>
              <a:rPr lang="en-GB"/>
              <a:t>Introduction: why is this presentation relevant to you?</a:t>
            </a:r>
          </a:p>
          <a:p>
            <a:pPr lvl="0"/>
            <a:r>
              <a:rPr lang="en-GB"/>
              <a:t>About WEC</a:t>
            </a:r>
          </a:p>
          <a:p>
            <a:pPr lvl="0"/>
            <a:r>
              <a:rPr lang="en-GB"/>
              <a:t>My point 1</a:t>
            </a:r>
          </a:p>
          <a:p>
            <a:pPr lvl="0"/>
            <a:r>
              <a:rPr lang="en-GB"/>
              <a:t>My point 2</a:t>
            </a:r>
          </a:p>
          <a:p>
            <a:pPr lvl="0"/>
            <a:r>
              <a:rPr lang="en-GB"/>
              <a:t>My point 3</a:t>
            </a:r>
          </a:p>
          <a:p>
            <a:pPr lvl="0"/>
            <a:r>
              <a:rPr lang="en-GB"/>
              <a:t>Conclusion: why was this presentation relevant to you?</a:t>
            </a:r>
          </a:p>
          <a:p>
            <a:pPr lvl="0"/>
            <a:r>
              <a:rPr lang="en-GB"/>
              <a:t>Call to action</a:t>
            </a:r>
            <a:endParaRPr lang="en-US"/>
          </a:p>
        </p:txBody>
      </p:sp>
      <p:sp>
        <p:nvSpPr>
          <p:cNvPr id="3" name="Slide Number Placeholder 2"/>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120962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29" y="4"/>
            <a:ext cx="12301441" cy="6938013"/>
          </a:xfrm>
          <a:prstGeom prst="rect">
            <a:avLst/>
          </a:prstGeom>
        </p:spPr>
      </p:pic>
      <p:sp>
        <p:nvSpPr>
          <p:cNvPr id="9" name="Title 1"/>
          <p:cNvSpPr>
            <a:spLocks noGrp="1"/>
          </p:cNvSpPr>
          <p:nvPr>
            <p:ph type="title" hasCustomPrompt="1"/>
          </p:nvPr>
        </p:nvSpPr>
        <p:spPr>
          <a:xfrm>
            <a:off x="914400" y="2709414"/>
            <a:ext cx="10363200" cy="1362075"/>
          </a:xfrm>
        </p:spPr>
        <p:txBody>
          <a:bodyPr anchor="t">
            <a:noAutofit/>
          </a:bodyPr>
          <a:lstStyle>
            <a:lvl1pPr algn="ctr">
              <a:defRPr sz="4000" b="1" cap="none">
                <a:solidFill>
                  <a:srgbClr val="FFFFFF"/>
                </a:solidFill>
              </a:defRPr>
            </a:lvl1pPr>
          </a:lstStyle>
          <a:p>
            <a:r>
              <a:rPr lang="it-IT" err="1"/>
              <a:t>Section</a:t>
            </a:r>
            <a:r>
              <a:rPr lang="it-IT"/>
              <a:t> </a:t>
            </a:r>
            <a:r>
              <a:rPr lang="it-IT" err="1"/>
              <a:t>title</a:t>
            </a:r>
            <a:endParaRPr lang="en-US"/>
          </a:p>
        </p:txBody>
      </p:sp>
      <p:sp>
        <p:nvSpPr>
          <p:cNvPr id="10" name="Text Placeholder 10"/>
          <p:cNvSpPr>
            <a:spLocks noGrp="1"/>
          </p:cNvSpPr>
          <p:nvPr>
            <p:ph type="body" sz="quarter" idx="10" hasCustomPrompt="1"/>
          </p:nvPr>
        </p:nvSpPr>
        <p:spPr>
          <a:xfrm>
            <a:off x="914403" y="1735138"/>
            <a:ext cx="10363199" cy="965200"/>
          </a:xfrm>
        </p:spPr>
        <p:txBody>
          <a:bodyPr anchor="b"/>
          <a:lstStyle>
            <a:lvl1pPr marL="0" indent="0" algn="ctr">
              <a:buNone/>
              <a:defRPr>
                <a:solidFill>
                  <a:schemeClr val="bg1"/>
                </a:solidFill>
                <a:latin typeface="Brandon Text Medium" panose="020B0603020203060203" pitchFamily="34" charset="0"/>
              </a:defRPr>
            </a:lvl1pPr>
          </a:lstStyle>
          <a:p>
            <a:pPr lvl="0"/>
            <a:r>
              <a:rPr lang="en-GB"/>
              <a:t>Section number</a:t>
            </a:r>
            <a:endParaRPr lang="en-US"/>
          </a:p>
        </p:txBody>
      </p:sp>
      <p:sp>
        <p:nvSpPr>
          <p:cNvPr id="11" name="Slide Number Placeholder 2"/>
          <p:cNvSpPr>
            <a:spLocks noGrp="1"/>
          </p:cNvSpPr>
          <p:nvPr>
            <p:ph type="sldNum" sz="quarter" idx="11"/>
          </p:nvPr>
        </p:nvSpPr>
        <p:spPr>
          <a:xfrm>
            <a:off x="8756800" y="6248075"/>
            <a:ext cx="2844800" cy="365125"/>
          </a:xfrm>
        </p:spPr>
        <p:txBody>
          <a:bodyPr/>
          <a:lstStyle>
            <a:lvl1pPr>
              <a:defRPr>
                <a:solidFill>
                  <a:schemeClr val="bg1"/>
                </a:solidFill>
              </a:defRPr>
            </a:lvl1pPr>
          </a:lstStyle>
          <a:p>
            <a:pPr>
              <a:lnSpc>
                <a:spcPts val="1500"/>
              </a:lnSpc>
            </a:pPr>
            <a:fld id="{E18C42AC-6EA9-6C49-97CA-00AF887CAE64}" type="slidenum">
              <a:rPr lang="en-US" b="1" smtClean="0"/>
              <a:pPr>
                <a:lnSpc>
                  <a:spcPts val="1500"/>
                </a:lnSpc>
              </a:pPr>
              <a:t>‹#›</a:t>
            </a:fld>
            <a:endParaRPr lang="en-US" b="1"/>
          </a:p>
        </p:txBody>
      </p:sp>
      <p:sp>
        <p:nvSpPr>
          <p:cNvPr id="12" name="TextBox 11"/>
          <p:cNvSpPr txBox="1"/>
          <p:nvPr userDrawn="1"/>
        </p:nvSpPr>
        <p:spPr>
          <a:xfrm>
            <a:off x="609600" y="6366979"/>
            <a:ext cx="6054437" cy="246221"/>
          </a:xfrm>
          <a:prstGeom prst="rect">
            <a:avLst/>
          </a:prstGeom>
          <a:noFill/>
        </p:spPr>
        <p:txBody>
          <a:bodyPr wrap="square" rtlCol="0" anchor="b">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GB" sz="1000" b="0" i="0" baseline="0">
                <a:solidFill>
                  <a:schemeClr val="bg1"/>
                </a:solidFill>
                <a:latin typeface="Brandon Text Light" panose="020B0303020203060203" pitchFamily="34" charset="0"/>
              </a:rPr>
              <a:t>© World Energy Council 2018</a:t>
            </a:r>
            <a:r>
              <a:rPr lang="en-GB" sz="1000" b="0" i="0" u="none" strike="noStrike" kern="1200" baseline="0">
                <a:solidFill>
                  <a:schemeClr val="bg1"/>
                </a:solidFill>
                <a:latin typeface="Brandon Text Light" panose="020B0303020203060203" pitchFamily="34" charset="0"/>
                <a:ea typeface="+mn-ea"/>
                <a:cs typeface="Arial"/>
              </a:rPr>
              <a:t> | www.worldenergy.org | @</a:t>
            </a:r>
            <a:r>
              <a:rPr lang="en-GB" sz="1000" b="0" i="0" u="none" strike="noStrike" kern="1200" baseline="0" err="1">
                <a:solidFill>
                  <a:schemeClr val="bg1"/>
                </a:solidFill>
                <a:latin typeface="Brandon Text Light" panose="020B0303020203060203" pitchFamily="34" charset="0"/>
                <a:ea typeface="+mn-ea"/>
                <a:cs typeface="Arial"/>
              </a:rPr>
              <a:t>WECouncil</a:t>
            </a:r>
            <a:endParaRPr lang="en-GB" sz="1000" b="0" i="0" u="none" strike="noStrike" kern="1200" baseline="0">
              <a:solidFill>
                <a:schemeClr val="bg1"/>
              </a:solidFill>
              <a:latin typeface="Brandon Text Light" panose="020B0303020203060203" pitchFamily="34" charset="0"/>
              <a:ea typeface="+mn-ea"/>
              <a:cs typeface="Arial"/>
            </a:endParaRPr>
          </a:p>
        </p:txBody>
      </p:sp>
      <p:pic>
        <p:nvPicPr>
          <p:cNvPr id="14" name="Picture 13"/>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0944" y="70794"/>
            <a:ext cx="1421713" cy="1444154"/>
          </a:xfrm>
          <a:prstGeom prst="rect">
            <a:avLst/>
          </a:prstGeom>
        </p:spPr>
      </p:pic>
    </p:spTree>
    <p:extLst>
      <p:ext uri="{BB962C8B-B14F-4D97-AF65-F5344CB8AC3E}">
        <p14:creationId xmlns:p14="http://schemas.microsoft.com/office/powerpoint/2010/main" val="1859509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p:nvPr>
        </p:nvSpPr>
        <p:spPr>
          <a:xfrm>
            <a:off x="609600" y="1511183"/>
            <a:ext cx="10972800" cy="451632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2"/>
          </p:nvPr>
        </p:nvSpPr>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868663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colum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DAF439-F988-419A-A485-8C51B557D0E9}"/>
              </a:ext>
            </a:extLst>
          </p:cNvPr>
          <p:cNvSpPr/>
          <p:nvPr userDrawn="1"/>
        </p:nvSpPr>
        <p:spPr>
          <a:xfrm>
            <a:off x="0" y="4111160"/>
            <a:ext cx="12192000" cy="274684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p:nvPr>
        </p:nvSpPr>
        <p:spPr>
          <a:xfrm>
            <a:off x="609603" y="2032003"/>
            <a:ext cx="5281148" cy="399551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2"/>
          </p:nvPr>
        </p:nvSpPr>
        <p:spPr/>
        <p:txBody>
          <a:bodyPr/>
          <a:lstStyle/>
          <a:p>
            <a:pPr>
              <a:lnSpc>
                <a:spcPts val="1500"/>
              </a:lnSpc>
            </a:pPr>
            <a:fld id="{E18C42AC-6EA9-6C49-97CA-00AF887CAE64}" type="slidenum">
              <a:rPr lang="en-US" b="1" smtClean="0"/>
              <a:pPr>
                <a:lnSpc>
                  <a:spcPts val="1500"/>
                </a:lnSpc>
              </a:pPr>
              <a:t>‹#›</a:t>
            </a:fld>
            <a:endParaRPr lang="en-US" b="1"/>
          </a:p>
        </p:txBody>
      </p:sp>
      <p:sp>
        <p:nvSpPr>
          <p:cNvPr id="9" name="Content Placeholder 5"/>
          <p:cNvSpPr>
            <a:spLocks noGrp="1"/>
          </p:cNvSpPr>
          <p:nvPr>
            <p:ph sz="quarter" idx="13"/>
          </p:nvPr>
        </p:nvSpPr>
        <p:spPr>
          <a:xfrm>
            <a:off x="6116227" y="2032003"/>
            <a:ext cx="5281148" cy="399551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hasCustomPrompt="1"/>
          </p:nvPr>
        </p:nvSpPr>
        <p:spPr>
          <a:xfrm>
            <a:off x="609603" y="1593854"/>
            <a:ext cx="5281084" cy="346075"/>
          </a:xfrm>
        </p:spPr>
        <p:txBody>
          <a:bodyPr>
            <a:noAutofit/>
          </a:bodyPr>
          <a:lstStyle>
            <a:lvl1pPr marL="0" indent="0">
              <a:buNone/>
              <a:defRPr b="1" baseline="0"/>
            </a:lvl1pPr>
          </a:lstStyle>
          <a:p>
            <a:pPr lvl="0"/>
            <a:r>
              <a:rPr lang="en-US"/>
              <a:t>Content title 1</a:t>
            </a:r>
          </a:p>
        </p:txBody>
      </p:sp>
      <p:sp>
        <p:nvSpPr>
          <p:cNvPr id="8" name="Text Placeholder 4"/>
          <p:cNvSpPr>
            <a:spLocks noGrp="1"/>
          </p:cNvSpPr>
          <p:nvPr>
            <p:ph type="body" sz="quarter" idx="15" hasCustomPrompt="1"/>
          </p:nvPr>
        </p:nvSpPr>
        <p:spPr>
          <a:xfrm>
            <a:off x="6116227" y="1593854"/>
            <a:ext cx="5281084" cy="346075"/>
          </a:xfrm>
        </p:spPr>
        <p:txBody>
          <a:bodyPr>
            <a:noAutofit/>
          </a:bodyPr>
          <a:lstStyle>
            <a:lvl1pPr marL="0" indent="0">
              <a:buNone/>
              <a:defRPr b="1" baseline="0"/>
            </a:lvl1pPr>
          </a:lstStyle>
          <a:p>
            <a:pPr lvl="0"/>
            <a:r>
              <a:rPr lang="en-US"/>
              <a:t>Content title 2</a:t>
            </a:r>
          </a:p>
        </p:txBody>
      </p:sp>
    </p:spTree>
    <p:extLst>
      <p:ext uri="{BB962C8B-B14F-4D97-AF65-F5344CB8AC3E}">
        <p14:creationId xmlns:p14="http://schemas.microsoft.com/office/powerpoint/2010/main" val="1730941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C4FC26-444E-4B7A-9D5E-A4F00B103F27}"/>
              </a:ext>
            </a:extLst>
          </p:cNvPr>
          <p:cNvSpPr/>
          <p:nvPr userDrawn="1"/>
        </p:nvSpPr>
        <p:spPr>
          <a:xfrm>
            <a:off x="0" y="-459"/>
            <a:ext cx="12192000" cy="685800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lide Number Placeholder 2">
            <a:extLst>
              <a:ext uri="{FF2B5EF4-FFF2-40B4-BE49-F238E27FC236}">
                <a16:creationId xmlns:a16="http://schemas.microsoft.com/office/drawing/2014/main" id="{FFA46398-D786-4129-BE78-33F74BE2E8E2}"/>
              </a:ext>
            </a:extLst>
          </p:cNvPr>
          <p:cNvSpPr>
            <a:spLocks noGrp="1"/>
          </p:cNvSpPr>
          <p:nvPr>
            <p:ph type="sldNum" sz="quarter" idx="12"/>
          </p:nvPr>
        </p:nvSpPr>
        <p:spPr>
          <a:xfrm>
            <a:off x="9116199" y="6393167"/>
            <a:ext cx="2844800" cy="365125"/>
          </a:xfrm>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3328148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D5210C-C3DF-49D2-A0AA-A821D35ADFC6}"/>
              </a:ext>
            </a:extLst>
          </p:cNvPr>
          <p:cNvSpPr/>
          <p:nvPr userDrawn="1"/>
        </p:nvSpPr>
        <p:spPr>
          <a:xfrm>
            <a:off x="6953250" y="1"/>
            <a:ext cx="5238749" cy="685800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lide Number Placeholder 2">
            <a:extLst>
              <a:ext uri="{FF2B5EF4-FFF2-40B4-BE49-F238E27FC236}">
                <a16:creationId xmlns:a16="http://schemas.microsoft.com/office/drawing/2014/main" id="{0B4779F5-4FF2-4C5A-980F-61C10A07D4C4}"/>
              </a:ext>
            </a:extLst>
          </p:cNvPr>
          <p:cNvSpPr>
            <a:spLocks noGrp="1"/>
          </p:cNvSpPr>
          <p:nvPr>
            <p:ph type="sldNum" sz="quarter" idx="4"/>
          </p:nvPr>
        </p:nvSpPr>
        <p:spPr>
          <a:xfrm>
            <a:off x="9116199" y="6393167"/>
            <a:ext cx="2844800" cy="365125"/>
          </a:xfrm>
          <a:prstGeom prst="rect">
            <a:avLst/>
          </a:prstGeom>
        </p:spPr>
        <p:txBody>
          <a:bodyPr anchor="b"/>
          <a:lstStyle>
            <a:lvl1pPr algn="r">
              <a:defRPr sz="1000">
                <a:solidFill>
                  <a:schemeClr val="bg2"/>
                </a:solidFill>
              </a:defRPr>
            </a:lvl1pPr>
          </a:lstStyle>
          <a:p>
            <a:pPr>
              <a:lnSpc>
                <a:spcPts val="1500"/>
              </a:lnSpc>
            </a:pPr>
            <a:fld id="{E18C42AC-6EA9-6C49-97CA-00AF887CAE64}" type="slidenum">
              <a:rPr lang="en-US" b="1" smtClean="0"/>
              <a:pPr>
                <a:lnSpc>
                  <a:spcPts val="1500"/>
                </a:lnSpc>
              </a:pPr>
              <a:t>‹#›</a:t>
            </a:fld>
            <a:endParaRPr lang="en-US" b="1"/>
          </a:p>
        </p:txBody>
      </p:sp>
      <p:sp>
        <p:nvSpPr>
          <p:cNvPr id="8" name="TextBox 7">
            <a:extLst>
              <a:ext uri="{FF2B5EF4-FFF2-40B4-BE49-F238E27FC236}">
                <a16:creationId xmlns:a16="http://schemas.microsoft.com/office/drawing/2014/main" id="{7710699C-56EE-4829-A7C8-A61EEA37FEA0}"/>
              </a:ext>
            </a:extLst>
          </p:cNvPr>
          <p:cNvSpPr txBox="1"/>
          <p:nvPr userDrawn="1"/>
        </p:nvSpPr>
        <p:spPr>
          <a:xfrm>
            <a:off x="7884130" y="6499614"/>
            <a:ext cx="3759329" cy="246221"/>
          </a:xfrm>
          <a:prstGeom prst="rect">
            <a:avLst/>
          </a:prstGeom>
          <a:noFill/>
        </p:spPr>
        <p:txBody>
          <a:bodyPr wrap="square" rtlCol="0" anchor="b">
            <a:no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GB" sz="900" b="0" i="0" baseline="0">
                <a:solidFill>
                  <a:schemeClr val="bg2"/>
                </a:solidFill>
                <a:latin typeface="Calibri" panose="020F0502020204030204" pitchFamily="34" charset="0"/>
                <a:cs typeface="Calibri" panose="020F0502020204030204" pitchFamily="34" charset="0"/>
              </a:rPr>
              <a:t>© World Energy Council 2020</a:t>
            </a:r>
            <a:r>
              <a:rPr lang="en-GB" sz="900" b="0" i="0" u="none" strike="noStrike" kern="1200" baseline="0">
                <a:solidFill>
                  <a:schemeClr val="bg2"/>
                </a:solidFill>
                <a:latin typeface="Calibri" panose="020F0502020204030204" pitchFamily="34" charset="0"/>
                <a:ea typeface="+mn-ea"/>
                <a:cs typeface="Calibri" panose="020F0502020204030204" pitchFamily="34" charset="0"/>
              </a:rPr>
              <a:t> | www.worldenergy.org | @</a:t>
            </a:r>
            <a:r>
              <a:rPr lang="en-GB" sz="900" b="0" i="0" u="none" strike="noStrike" kern="1200" baseline="0" err="1">
                <a:solidFill>
                  <a:schemeClr val="bg2"/>
                </a:solidFill>
                <a:latin typeface="Calibri" panose="020F0502020204030204" pitchFamily="34" charset="0"/>
                <a:ea typeface="+mn-ea"/>
                <a:cs typeface="Calibri" panose="020F0502020204030204" pitchFamily="34" charset="0"/>
              </a:rPr>
              <a:t>WECouncil</a:t>
            </a:r>
            <a:endParaRPr lang="en-GB" sz="900" b="0" i="0" u="none" strike="noStrike" kern="1200" baseline="0">
              <a:solidFill>
                <a:schemeClr val="bg2"/>
              </a:solidFill>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8A2A7674-68AD-4280-AC0C-439DE365892B}"/>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316352" y="244800"/>
            <a:ext cx="733062" cy="483723"/>
          </a:xfrm>
          <a:prstGeom prst="rect">
            <a:avLst/>
          </a:prstGeom>
        </p:spPr>
      </p:pic>
    </p:spTree>
    <p:extLst>
      <p:ext uri="{BB962C8B-B14F-4D97-AF65-F5344CB8AC3E}">
        <p14:creationId xmlns:p14="http://schemas.microsoft.com/office/powerpoint/2010/main" val="1921281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ssues Monitor no tex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43633" y="1154349"/>
            <a:ext cx="11600847" cy="5102795"/>
          </a:xfrm>
        </p:spPr>
        <p:txBody>
          <a:bodyPr/>
          <a:lstStyle/>
          <a:p>
            <a:r>
              <a:rPr lang="en-US"/>
              <a:t>Click icon to add picture</a:t>
            </a:r>
          </a:p>
        </p:txBody>
      </p:sp>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5" name="Slide Number Placeholder 4"/>
          <p:cNvSpPr>
            <a:spLocks noGrp="1"/>
          </p:cNvSpPr>
          <p:nvPr>
            <p:ph type="sldNum" sz="quarter" idx="10"/>
          </p:nvPr>
        </p:nvSpPr>
        <p:spPr/>
        <p:txBody>
          <a:bodyPr/>
          <a:lstStyle>
            <a:lvl1pPr>
              <a:defRPr>
                <a:solidFill>
                  <a:schemeClr val="bg2"/>
                </a:solidFill>
              </a:defRPr>
            </a:lvl1pPr>
          </a:lstStyle>
          <a:p>
            <a:pPr>
              <a:lnSpc>
                <a:spcPts val="1500"/>
              </a:lnSpc>
            </a:pPr>
            <a:fld id="{E18C42AC-6EA9-6C49-97CA-00AF887CAE64}" type="slidenum">
              <a:rPr lang="en-US" b="1" smtClean="0"/>
              <a:pPr>
                <a:lnSpc>
                  <a:spcPts val="1500"/>
                </a:lnSpc>
              </a:pPr>
              <a:t>‹#›</a:t>
            </a:fld>
            <a:endParaRPr lang="en-US" b="1"/>
          </a:p>
        </p:txBody>
      </p:sp>
      <p:sp>
        <p:nvSpPr>
          <p:cNvPr id="8" name="Title 1"/>
          <p:cNvSpPr>
            <a:spLocks noGrp="1"/>
          </p:cNvSpPr>
          <p:nvPr>
            <p:ph type="title"/>
          </p:nvPr>
        </p:nvSpPr>
        <p:spPr>
          <a:xfrm>
            <a:off x="609601" y="385981"/>
            <a:ext cx="8873067" cy="512090"/>
          </a:xfrm>
        </p:spPr>
        <p:txBody>
          <a:bodyPr/>
          <a:lstStyle/>
          <a:p>
            <a:r>
              <a:rPr lang="en-US"/>
              <a:t>Click to edit Master title style</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85012" y="239738"/>
            <a:ext cx="1456665" cy="942640"/>
          </a:xfrm>
          <a:prstGeom prst="rect">
            <a:avLst/>
          </a:prstGeom>
        </p:spPr>
      </p:pic>
    </p:spTree>
    <p:extLst>
      <p:ext uri="{BB962C8B-B14F-4D97-AF65-F5344CB8AC3E}">
        <p14:creationId xmlns:p14="http://schemas.microsoft.com/office/powerpoint/2010/main" val="1653015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ssues Monitor 2 bullet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43633" y="982706"/>
            <a:ext cx="9961033" cy="4381500"/>
          </a:xfrm>
        </p:spPr>
        <p:txBody>
          <a:bodyPr/>
          <a:lstStyle/>
          <a:p>
            <a:r>
              <a:rPr lang="en-US"/>
              <a:t>Click icon to add picture</a:t>
            </a:r>
          </a:p>
        </p:txBody>
      </p:sp>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5" name="Slide Number Placeholder 4"/>
          <p:cNvSpPr>
            <a:spLocks noGrp="1"/>
          </p:cNvSpPr>
          <p:nvPr>
            <p:ph type="sldNum" sz="quarter" idx="10"/>
          </p:nvPr>
        </p:nvSpPr>
        <p:spPr/>
        <p:txBody>
          <a:bodyPr/>
          <a:lstStyle>
            <a:lvl1pPr>
              <a:defRPr>
                <a:solidFill>
                  <a:schemeClr val="bg2"/>
                </a:solidFill>
              </a:defRPr>
            </a:lvl1pPr>
          </a:lstStyle>
          <a:p>
            <a:pPr>
              <a:lnSpc>
                <a:spcPts val="1500"/>
              </a:lnSpc>
            </a:pPr>
            <a:fld id="{E18C42AC-6EA9-6C49-97CA-00AF887CAE64}" type="slidenum">
              <a:rPr lang="en-US" b="1" smtClean="0"/>
              <a:pPr>
                <a:lnSpc>
                  <a:spcPts val="1500"/>
                </a:lnSpc>
              </a:pPr>
              <a:t>‹#›</a:t>
            </a:fld>
            <a:endParaRPr lang="en-US" b="1"/>
          </a:p>
        </p:txBody>
      </p:sp>
      <p:sp>
        <p:nvSpPr>
          <p:cNvPr id="6" name="Text Placeholder 3"/>
          <p:cNvSpPr>
            <a:spLocks noGrp="1"/>
          </p:cNvSpPr>
          <p:nvPr>
            <p:ph type="body" sz="half" idx="2" hasCustomPrompt="1"/>
          </p:nvPr>
        </p:nvSpPr>
        <p:spPr>
          <a:xfrm>
            <a:off x="257388" y="5427708"/>
            <a:ext cx="11344213" cy="820367"/>
          </a:xfrm>
        </p:spPr>
        <p:txBody>
          <a:bodyPr numCol="2" spcCol="360000">
            <a:noAutofit/>
          </a:bodyPr>
          <a:lstStyle>
            <a:lvl1pPr marL="380990" marR="0" indent="-380990" algn="l" defTabSz="457189" rtl="0" eaLnBrk="1" fontAlgn="auto" latinLnBrk="0" hangingPunct="1">
              <a:lnSpc>
                <a:spcPct val="100000"/>
              </a:lnSpc>
              <a:spcBef>
                <a:spcPts val="0"/>
              </a:spcBef>
              <a:spcAft>
                <a:spcPts val="336"/>
              </a:spcAft>
              <a:buClr>
                <a:schemeClr val="tx2"/>
              </a:buClr>
              <a:buSzPct val="120000"/>
              <a:buFont typeface="Arial"/>
              <a:buChar char="•"/>
              <a:tabLst/>
              <a:defRPr sz="1400" baseline="0"/>
            </a:lvl1pPr>
          </a:lstStyle>
          <a:p>
            <a:pPr marL="285750" indent="-285750">
              <a:buClr>
                <a:schemeClr val="tx2"/>
              </a:buClr>
              <a:buSzPct val="120000"/>
              <a:buFont typeface="Arial"/>
              <a:buChar char="•"/>
            </a:pPr>
            <a:r>
              <a:rPr lang="en-US"/>
              <a:t>Add text to explain the above chart</a:t>
            </a:r>
          </a:p>
          <a:p>
            <a:pPr marL="285750" indent="-285750">
              <a:buClr>
                <a:schemeClr val="tx2"/>
              </a:buClr>
              <a:buSzPct val="120000"/>
              <a:buFont typeface="Arial"/>
              <a:buChar char="•"/>
            </a:pPr>
            <a:endParaRPr lang="en-US"/>
          </a:p>
          <a:p>
            <a:pPr marL="285750" indent="-285750">
              <a:buClr>
                <a:schemeClr val="tx2"/>
              </a:buClr>
              <a:buSzPct val="120000"/>
              <a:buFont typeface="Arial"/>
              <a:buChar char="•"/>
            </a:pPr>
            <a:endParaRPr lang="en-US"/>
          </a:p>
          <a:p>
            <a:pPr marL="285750" indent="-285750">
              <a:buClr>
                <a:schemeClr val="tx2"/>
              </a:buClr>
              <a:buSzPct val="120000"/>
              <a:buFont typeface="Arial"/>
              <a:buChar char="•"/>
            </a:pPr>
            <a:r>
              <a:rPr lang="en-US"/>
              <a:t>Add text to explain the above chart</a:t>
            </a:r>
          </a:p>
          <a:p>
            <a:pPr marL="285750" indent="-285750">
              <a:buClr>
                <a:schemeClr val="tx2"/>
              </a:buClr>
              <a:buSzPct val="120000"/>
              <a:buFont typeface="Arial"/>
              <a:buChar char="•"/>
            </a:pPr>
            <a:endParaRPr lang="en-US"/>
          </a:p>
          <a:p>
            <a:pPr marL="285750" indent="-285750">
              <a:buClr>
                <a:schemeClr val="tx2"/>
              </a:buClr>
              <a:buSzPct val="120000"/>
              <a:buFont typeface="Arial"/>
              <a:buChar char="•"/>
            </a:pPr>
            <a:endParaRPr lang="en-US"/>
          </a:p>
        </p:txBody>
      </p:sp>
      <p:sp>
        <p:nvSpPr>
          <p:cNvPr id="8" name="Title 1"/>
          <p:cNvSpPr>
            <a:spLocks noGrp="1"/>
          </p:cNvSpPr>
          <p:nvPr>
            <p:ph type="title"/>
          </p:nvPr>
        </p:nvSpPr>
        <p:spPr>
          <a:xfrm>
            <a:off x="609601" y="385981"/>
            <a:ext cx="8873067" cy="512090"/>
          </a:xfrm>
        </p:spPr>
        <p:txBody>
          <a:bodyPr/>
          <a:lstStyle/>
          <a:p>
            <a:r>
              <a:rPr lang="en-US"/>
              <a:t>Click to edit Master title style</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227212" y="239738"/>
            <a:ext cx="1440000" cy="959658"/>
          </a:xfrm>
          <a:prstGeom prst="rect">
            <a:avLst/>
          </a:prstGeom>
        </p:spPr>
      </p:pic>
    </p:spTree>
    <p:extLst>
      <p:ext uri="{BB962C8B-B14F-4D97-AF65-F5344CB8AC3E}">
        <p14:creationId xmlns:p14="http://schemas.microsoft.com/office/powerpoint/2010/main" val="3051861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3558D3-97A2-4A95-8F9A-D3CDDA244ACE}"/>
              </a:ext>
            </a:extLst>
          </p:cNvPr>
          <p:cNvSpPr/>
          <p:nvPr userDrawn="1"/>
        </p:nvSpPr>
        <p:spPr>
          <a:xfrm>
            <a:off x="0" y="4111160"/>
            <a:ext cx="6030762" cy="274684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20499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clusion Slide Oran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54" y="0"/>
            <a:ext cx="12319748" cy="6948338"/>
          </a:xfrm>
          <a:prstGeom prst="rect">
            <a:avLst/>
          </a:prstGeom>
        </p:spPr>
      </p:pic>
      <p:sp>
        <p:nvSpPr>
          <p:cNvPr id="18" name="Text Placeholder 17"/>
          <p:cNvSpPr>
            <a:spLocks noGrp="1"/>
          </p:cNvSpPr>
          <p:nvPr>
            <p:ph type="body" sz="quarter" idx="11" hasCustomPrompt="1"/>
          </p:nvPr>
        </p:nvSpPr>
        <p:spPr>
          <a:xfrm>
            <a:off x="572908" y="3950074"/>
            <a:ext cx="11046189" cy="280276"/>
          </a:xfrm>
        </p:spPr>
        <p:txBody>
          <a:bodyPr anchor="t">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a:t>
            </a:r>
          </a:p>
        </p:txBody>
      </p:sp>
      <p:sp>
        <p:nvSpPr>
          <p:cNvPr id="5" name="TextBox 4"/>
          <p:cNvSpPr txBox="1"/>
          <p:nvPr userDrawn="1"/>
        </p:nvSpPr>
        <p:spPr>
          <a:xfrm>
            <a:off x="572908" y="2398315"/>
            <a:ext cx="11046189" cy="707886"/>
          </a:xfrm>
          <a:prstGeom prst="rect">
            <a:avLst/>
          </a:prstGeom>
          <a:noFill/>
        </p:spPr>
        <p:txBody>
          <a:bodyPr wrap="square" rtlCol="0">
            <a:spAutoFit/>
          </a:bodyPr>
          <a:lstStyle/>
          <a:p>
            <a:pPr algn="ctr"/>
            <a:r>
              <a:rPr lang="en-US" sz="4000" b="1">
                <a:solidFill>
                  <a:srgbClr val="FFFFFF"/>
                </a:solidFill>
                <a:latin typeface="Brandon Text Black" panose="020B0A03020203060203" pitchFamily="34" charset="0"/>
              </a:rPr>
              <a:t>Thank you!</a:t>
            </a:r>
          </a:p>
        </p:txBody>
      </p:sp>
      <p:sp>
        <p:nvSpPr>
          <p:cNvPr id="8" name="TextBox 7"/>
          <p:cNvSpPr txBox="1"/>
          <p:nvPr userDrawn="1"/>
        </p:nvSpPr>
        <p:spPr>
          <a:xfrm>
            <a:off x="572909" y="6261938"/>
            <a:ext cx="11046187" cy="212366"/>
          </a:xfrm>
          <a:prstGeom prst="rect">
            <a:avLst/>
          </a:prstGeom>
          <a:noFill/>
        </p:spPr>
        <p:txBody>
          <a:bodyPr wrap="square" lIns="0" tIns="0" rIns="0" bIns="0" rtlCol="0">
            <a:spAutoFit/>
          </a:bodyPr>
          <a:lstStyle/>
          <a:p>
            <a:pPr marL="0" marR="0" lvl="0" indent="0" algn="ctr" defTabSz="457189" rtl="0" eaLnBrk="1" fontAlgn="auto" latinLnBrk="0" hangingPunct="1">
              <a:lnSpc>
                <a:spcPct val="120000"/>
              </a:lnSpc>
              <a:spcBef>
                <a:spcPts val="0"/>
              </a:spcBef>
              <a:spcAft>
                <a:spcPts val="0"/>
              </a:spcAft>
              <a:buClrTx/>
              <a:buSzTx/>
              <a:buFontTx/>
              <a:buNone/>
              <a:tabLst/>
              <a:defRPr/>
            </a:pPr>
            <a:r>
              <a:rPr lang="en-GB" sz="1200" b="1" err="1">
                <a:solidFill>
                  <a:srgbClr val="FFFFFF"/>
                </a:solidFill>
                <a:latin typeface="Brandon Text Light" panose="020B0303020203060203" pitchFamily="34" charset="0"/>
              </a:rPr>
              <a:t>www.worldenergy.org</a:t>
            </a:r>
            <a:r>
              <a:rPr lang="en-GB" sz="1200" b="1" baseline="0">
                <a:solidFill>
                  <a:srgbClr val="FFFFFF"/>
                </a:solidFill>
                <a:latin typeface="Brandon Text Light" panose="020B0303020203060203" pitchFamily="34" charset="0"/>
              </a:rPr>
              <a:t> | </a:t>
            </a:r>
            <a:r>
              <a:rPr lang="en-GB" sz="1200" b="1">
                <a:solidFill>
                  <a:srgbClr val="FFFFFF"/>
                </a:solidFill>
                <a:latin typeface="Brandon Text Light" panose="020B0303020203060203" pitchFamily="34" charset="0"/>
              </a:rPr>
              <a:t>@</a:t>
            </a:r>
            <a:r>
              <a:rPr lang="en-GB" sz="1200" b="1" err="1">
                <a:solidFill>
                  <a:srgbClr val="FFFFFF"/>
                </a:solidFill>
                <a:latin typeface="Brandon Text Light" panose="020B0303020203060203" pitchFamily="34" charset="0"/>
              </a:rPr>
              <a:t>WECouncil</a:t>
            </a:r>
            <a:endParaRPr lang="en-US" sz="1200" b="1">
              <a:solidFill>
                <a:srgbClr val="FFFFFF"/>
              </a:solidFill>
              <a:latin typeface="Brandon Text Light" panose="020B0303020203060203" pitchFamily="34" charset="0"/>
            </a:endParaRPr>
          </a:p>
        </p:txBody>
      </p:sp>
      <p:sp>
        <p:nvSpPr>
          <p:cNvPr id="13" name="Text Placeholder 17"/>
          <p:cNvSpPr>
            <a:spLocks noGrp="1"/>
          </p:cNvSpPr>
          <p:nvPr>
            <p:ph type="body" sz="quarter" idx="12" hasCustomPrompt="1"/>
          </p:nvPr>
        </p:nvSpPr>
        <p:spPr>
          <a:xfrm>
            <a:off x="572908" y="4230350"/>
            <a:ext cx="11046189" cy="280276"/>
          </a:xfrm>
        </p:spPr>
        <p:txBody>
          <a:bodyPr anchor="t">
            <a:noAutofit/>
          </a:bodyPr>
          <a:lstStyle>
            <a:lvl1pPr marL="0" indent="0" algn="ctr">
              <a:buNone/>
              <a:defRPr sz="1200" baseline="0">
                <a:solidFill>
                  <a:schemeClr val="bg1"/>
                </a:solidFill>
                <a:latin typeface="Brandon Text Light" panose="020B0303020203060203" pitchFamily="34" charset="0"/>
              </a:defRPr>
            </a:lvl1pPr>
          </a:lstStyle>
          <a:p>
            <a:pPr lvl="0"/>
            <a:r>
              <a:rPr lang="en-US"/>
              <a:t>Email address</a:t>
            </a:r>
          </a:p>
        </p:txBody>
      </p:sp>
      <p:pic>
        <p:nvPicPr>
          <p:cNvPr id="11" name="Picture 10"/>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0944" y="69272"/>
            <a:ext cx="1440000" cy="1440000"/>
          </a:xfrm>
          <a:prstGeom prst="rect">
            <a:avLst/>
          </a:prstGeom>
        </p:spPr>
      </p:pic>
    </p:spTree>
    <p:extLst>
      <p:ext uri="{BB962C8B-B14F-4D97-AF65-F5344CB8AC3E}">
        <p14:creationId xmlns:p14="http://schemas.microsoft.com/office/powerpoint/2010/main" val="1775541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clusion Slide Blue">
    <p:spTree>
      <p:nvGrpSpPr>
        <p:cNvPr id="1" name=""/>
        <p:cNvGrpSpPr/>
        <p:nvPr/>
      </p:nvGrpSpPr>
      <p:grpSpPr>
        <a:xfrm>
          <a:off x="0" y="0"/>
          <a:ext cx="0" cy="0"/>
          <a:chOff x="0" y="0"/>
          <a:chExt cx="0" cy="0"/>
        </a:xfrm>
      </p:grpSpPr>
      <p:pic>
        <p:nvPicPr>
          <p:cNvPr id="8" name="Google Shape;206;p20">
            <a:extLst>
              <a:ext uri="{FF2B5EF4-FFF2-40B4-BE49-F238E27FC236}">
                <a16:creationId xmlns:a16="http://schemas.microsoft.com/office/drawing/2014/main" id="{01D5D81E-7076-4C45-91BC-8833261AE6F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b="1042"/>
          <a:stretch/>
        </p:blipFill>
        <p:spPr>
          <a:xfrm>
            <a:off x="0" y="-1"/>
            <a:ext cx="12191999" cy="6858001"/>
          </a:xfrm>
          <a:prstGeom prst="rect">
            <a:avLst/>
          </a:prstGeom>
          <a:noFill/>
          <a:ln>
            <a:noFill/>
          </a:ln>
        </p:spPr>
      </p:pic>
      <p:pic>
        <p:nvPicPr>
          <p:cNvPr id="3" name="Picture 2" descr="Icon&#10;&#10;Description automatically generated">
            <a:extLst>
              <a:ext uri="{FF2B5EF4-FFF2-40B4-BE49-F238E27FC236}">
                <a16:creationId xmlns:a16="http://schemas.microsoft.com/office/drawing/2014/main" id="{8D9EA0AB-125F-42A3-87B1-896E93CA1882}"/>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114765" y="5184501"/>
            <a:ext cx="1163621" cy="1160272"/>
          </a:xfrm>
          <a:prstGeom prst="rect">
            <a:avLst/>
          </a:prstGeom>
        </p:spPr>
      </p:pic>
      <p:pic>
        <p:nvPicPr>
          <p:cNvPr id="5" name="Picture 4" descr="Icon&#10;&#10;Description automatically generated">
            <a:extLst>
              <a:ext uri="{FF2B5EF4-FFF2-40B4-BE49-F238E27FC236}">
                <a16:creationId xmlns:a16="http://schemas.microsoft.com/office/drawing/2014/main" id="{AF751186-2408-41BA-B088-793FCDA3BE35}"/>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303017" y="604276"/>
            <a:ext cx="656833" cy="654944"/>
          </a:xfrm>
          <a:prstGeom prst="rect">
            <a:avLst/>
          </a:prstGeom>
        </p:spPr>
      </p:pic>
      <p:pic>
        <p:nvPicPr>
          <p:cNvPr id="6" name="Picture 5">
            <a:extLst>
              <a:ext uri="{FF2B5EF4-FFF2-40B4-BE49-F238E27FC236}">
                <a16:creationId xmlns:a16="http://schemas.microsoft.com/office/drawing/2014/main" id="{38A38F5B-A078-45BA-92B6-A09252E061B1}"/>
              </a:ext>
            </a:extLst>
          </p:cNvPr>
          <p:cNvPicPr>
            <a:picLocks noChangeAspect="1"/>
          </p:cNvPicPr>
          <p:nvPr userDrawn="1"/>
        </p:nvPicPr>
        <p:blipFill rotWithShape="1">
          <a:blip r:embed="rId5"/>
          <a:srcRect l="43671"/>
          <a:stretch/>
        </p:blipFill>
        <p:spPr>
          <a:xfrm>
            <a:off x="-1" y="2331326"/>
            <a:ext cx="1610611" cy="2853175"/>
          </a:xfrm>
          <a:prstGeom prst="rect">
            <a:avLst/>
          </a:prstGeom>
        </p:spPr>
      </p:pic>
    </p:spTree>
    <p:extLst>
      <p:ext uri="{BB962C8B-B14F-4D97-AF65-F5344CB8AC3E}">
        <p14:creationId xmlns:p14="http://schemas.microsoft.com/office/powerpoint/2010/main" val="408974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the World Energy Council">
    <p:spTree>
      <p:nvGrpSpPr>
        <p:cNvPr id="1" name=""/>
        <p:cNvGrpSpPr/>
        <p:nvPr/>
      </p:nvGrpSpPr>
      <p:grpSpPr>
        <a:xfrm>
          <a:off x="0" y="0"/>
          <a:ext cx="0" cy="0"/>
          <a:chOff x="0" y="0"/>
          <a:chExt cx="0" cy="0"/>
        </a:xfrm>
      </p:grpSpPr>
      <p:sp>
        <p:nvSpPr>
          <p:cNvPr id="4" name="TextBox 3"/>
          <p:cNvSpPr txBox="1"/>
          <p:nvPr userDrawn="1"/>
        </p:nvSpPr>
        <p:spPr>
          <a:xfrm>
            <a:off x="609600" y="415454"/>
            <a:ext cx="10972800" cy="523220"/>
          </a:xfrm>
          <a:prstGeom prst="rect">
            <a:avLst/>
          </a:prstGeom>
          <a:noFill/>
        </p:spPr>
        <p:txBody>
          <a:bodyPr wrap="square" rtlCol="0">
            <a:spAutoFit/>
          </a:bodyPr>
          <a:lstStyle/>
          <a:p>
            <a:r>
              <a:rPr lang="en-US" sz="2800" b="1" spc="0">
                <a:solidFill>
                  <a:srgbClr val="276092"/>
                </a:solidFill>
                <a:latin typeface="Brandon Text Bold" panose="020B0803020203060203" pitchFamily="34" charset="0"/>
              </a:rPr>
              <a:t>About the World Energy Council</a:t>
            </a:r>
          </a:p>
        </p:txBody>
      </p:sp>
      <p:sp>
        <p:nvSpPr>
          <p:cNvPr id="9" name="Content Placeholder 2"/>
          <p:cNvSpPr>
            <a:spLocks noGrp="1"/>
          </p:cNvSpPr>
          <p:nvPr>
            <p:ph idx="1" hasCustomPrompt="1"/>
          </p:nvPr>
        </p:nvSpPr>
        <p:spPr>
          <a:xfrm>
            <a:off x="609600" y="1511183"/>
            <a:ext cx="10992000" cy="4196332"/>
          </a:xfrm>
        </p:spPr>
        <p:txBody>
          <a:bodyPr>
            <a:noAutofit/>
          </a:bodyPr>
          <a:lstStyle>
            <a:lvl1pPr marL="0" indent="0">
              <a:buNone/>
              <a:defRPr baseline="0">
                <a:solidFill>
                  <a:schemeClr val="tx1"/>
                </a:solidFill>
              </a:defRPr>
            </a:lvl1pPr>
          </a:lstStyle>
          <a:p>
            <a:pPr lvl="0"/>
            <a:r>
              <a:rPr lang="it-IT"/>
              <a:t>Master text </a:t>
            </a:r>
            <a:r>
              <a:rPr lang="it-IT" err="1"/>
              <a:t>describing</a:t>
            </a:r>
            <a:r>
              <a:rPr lang="it-IT"/>
              <a:t> the World Energy </a:t>
            </a:r>
            <a:r>
              <a:rPr lang="it-IT" err="1"/>
              <a:t>Council</a:t>
            </a:r>
            <a:r>
              <a:rPr lang="it-IT"/>
              <a:t>. Information to be </a:t>
            </a:r>
            <a:r>
              <a:rPr lang="it-IT" err="1"/>
              <a:t>provided</a:t>
            </a:r>
            <a:r>
              <a:rPr lang="it-IT"/>
              <a:t> by </a:t>
            </a:r>
            <a:r>
              <a:rPr lang="it-IT" err="1"/>
              <a:t>communications</a:t>
            </a:r>
            <a:r>
              <a:rPr lang="it-IT"/>
              <a:t> team.</a:t>
            </a:r>
            <a:endParaRPr lang="en-US"/>
          </a:p>
        </p:txBody>
      </p:sp>
      <p:sp>
        <p:nvSpPr>
          <p:cNvPr id="5" name="Slide Number Placeholder 2">
            <a:extLst>
              <a:ext uri="{FF2B5EF4-FFF2-40B4-BE49-F238E27FC236}">
                <a16:creationId xmlns:a16="http://schemas.microsoft.com/office/drawing/2014/main" id="{DFBC3E7E-123B-482B-8238-938B19DE1FB1}"/>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70744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clusion Slide Blue">
    <p:spTree>
      <p:nvGrpSpPr>
        <p:cNvPr id="1" name=""/>
        <p:cNvGrpSpPr/>
        <p:nvPr/>
      </p:nvGrpSpPr>
      <p:grpSpPr>
        <a:xfrm>
          <a:off x="0" y="0"/>
          <a:ext cx="0" cy="0"/>
          <a:chOff x="0" y="0"/>
          <a:chExt cx="0" cy="0"/>
        </a:xfrm>
      </p:grpSpPr>
      <p:pic>
        <p:nvPicPr>
          <p:cNvPr id="8" name="Google Shape;206;p20">
            <a:extLst>
              <a:ext uri="{FF2B5EF4-FFF2-40B4-BE49-F238E27FC236}">
                <a16:creationId xmlns:a16="http://schemas.microsoft.com/office/drawing/2014/main" id="{01D5D81E-7076-4C45-91BC-8833261AE6F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b="1042"/>
          <a:stretch/>
        </p:blipFill>
        <p:spPr>
          <a:xfrm>
            <a:off x="0" y="-1"/>
            <a:ext cx="12191999" cy="6858001"/>
          </a:xfrm>
          <a:prstGeom prst="rect">
            <a:avLst/>
          </a:prstGeom>
          <a:noFill/>
          <a:ln>
            <a:noFill/>
          </a:ln>
        </p:spPr>
      </p:pic>
    </p:spTree>
    <p:extLst>
      <p:ext uri="{BB962C8B-B14F-4D97-AF65-F5344CB8AC3E}">
        <p14:creationId xmlns:p14="http://schemas.microsoft.com/office/powerpoint/2010/main" val="1268949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4" y="0"/>
            <a:ext cx="12319748" cy="6948338"/>
          </a:xfrm>
          <a:prstGeom prst="rect">
            <a:avLst/>
          </a:prstGeom>
        </p:spPr>
      </p:pic>
      <p:sp>
        <p:nvSpPr>
          <p:cNvPr id="5" name="Text Placeholder 4"/>
          <p:cNvSpPr>
            <a:spLocks noGrp="1"/>
          </p:cNvSpPr>
          <p:nvPr>
            <p:ph type="body" sz="quarter" idx="12" hasCustomPrompt="1"/>
          </p:nvPr>
        </p:nvSpPr>
        <p:spPr>
          <a:xfrm>
            <a:off x="3136511" y="6204990"/>
            <a:ext cx="5712884" cy="314325"/>
          </a:xfrm>
        </p:spPr>
        <p:txBody>
          <a:bodyPr anchor="b">
            <a:noAutofit/>
          </a:bodyPr>
          <a:lstStyle>
            <a:lvl1pPr marL="0" indent="0" algn="ctr">
              <a:buNone/>
              <a:defRPr sz="1200" baseline="0">
                <a:solidFill>
                  <a:srgbClr val="FFFFFF"/>
                </a:solidFill>
                <a:latin typeface="Brandon Text Light" panose="020B0303020203060203" pitchFamily="34" charset="0"/>
              </a:defRPr>
            </a:lvl1pPr>
            <a:lvl2pPr marL="457189" indent="0">
              <a:buNone/>
              <a:defRPr sz="1200">
                <a:solidFill>
                  <a:srgbClr val="FFFFFF"/>
                </a:solidFill>
              </a:defRPr>
            </a:lvl2pPr>
            <a:lvl3pPr marL="914377" indent="0">
              <a:buNone/>
              <a:defRPr sz="1200">
                <a:solidFill>
                  <a:srgbClr val="FFFFFF"/>
                </a:solidFill>
              </a:defRPr>
            </a:lvl3pPr>
            <a:lvl4pPr marL="1371566" indent="0">
              <a:buNone/>
              <a:defRPr sz="1200">
                <a:solidFill>
                  <a:srgbClr val="FFFFFF"/>
                </a:solidFill>
              </a:defRPr>
            </a:lvl4pPr>
            <a:lvl5pPr marL="1828754" indent="0">
              <a:buNone/>
              <a:defRPr sz="1200">
                <a:solidFill>
                  <a:srgbClr val="FFFFFF"/>
                </a:solidFill>
              </a:defRPr>
            </a:lvl5pPr>
          </a:lstStyle>
          <a:p>
            <a:pPr lvl="0"/>
            <a:r>
              <a:rPr lang="en-GB"/>
              <a:t>Name of presenter | date and name of event</a:t>
            </a:r>
            <a:endParaRPr lang="en-US"/>
          </a:p>
        </p:txBody>
      </p:sp>
      <p:sp>
        <p:nvSpPr>
          <p:cNvPr id="2" name="Title 1"/>
          <p:cNvSpPr>
            <a:spLocks noGrp="1"/>
          </p:cNvSpPr>
          <p:nvPr>
            <p:ph type="ctrTitle"/>
          </p:nvPr>
        </p:nvSpPr>
        <p:spPr>
          <a:xfrm>
            <a:off x="684772" y="2439251"/>
            <a:ext cx="10822461" cy="1253630"/>
          </a:xfrm>
        </p:spPr>
        <p:txBody>
          <a:bodyPr anchor="b">
            <a:noAutofit/>
          </a:bodyPr>
          <a:lstStyle>
            <a:lvl1pPr algn="ctr">
              <a:defRPr sz="4000" b="1" spc="0" baseline="0">
                <a:solidFill>
                  <a:schemeClr val="bg1"/>
                </a:solidFill>
                <a:latin typeface="Brandon Text Black" panose="020B0A03020203060203" pitchFamily="34" charset="0"/>
              </a:defRPr>
            </a:lvl1pPr>
          </a:lstStyle>
          <a:p>
            <a:r>
              <a:rPr lang="en-US"/>
              <a:t>Click to edit Master title style</a:t>
            </a:r>
          </a:p>
        </p:txBody>
      </p:sp>
      <p:sp>
        <p:nvSpPr>
          <p:cNvPr id="3" name="Subtitle 2"/>
          <p:cNvSpPr>
            <a:spLocks noGrp="1"/>
          </p:cNvSpPr>
          <p:nvPr>
            <p:ph type="subTitle" idx="1"/>
          </p:nvPr>
        </p:nvSpPr>
        <p:spPr>
          <a:xfrm>
            <a:off x="684773" y="3692881"/>
            <a:ext cx="10822457" cy="834696"/>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222172" y="69272"/>
            <a:ext cx="1440000" cy="1440000"/>
          </a:xfrm>
          <a:prstGeom prst="rect">
            <a:avLst/>
          </a:prstGeom>
        </p:spPr>
      </p:pic>
    </p:spTree>
    <p:extLst>
      <p:ext uri="{BB962C8B-B14F-4D97-AF65-F5344CB8AC3E}">
        <p14:creationId xmlns:p14="http://schemas.microsoft.com/office/powerpoint/2010/main" val="98188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Blue River">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srcRect l="519" r="519"/>
          <a:stretch/>
        </p:blipFill>
        <p:spPr>
          <a:xfrm>
            <a:off x="0" y="0"/>
            <a:ext cx="12192000" cy="6929858"/>
          </a:xfrm>
          <a:prstGeom prst="rect">
            <a:avLst/>
          </a:prstGeom>
        </p:spPr>
      </p:pic>
      <p:sp>
        <p:nvSpPr>
          <p:cNvPr id="5" name="Text Placeholder 4"/>
          <p:cNvSpPr>
            <a:spLocks noGrp="1"/>
          </p:cNvSpPr>
          <p:nvPr>
            <p:ph type="body" sz="quarter" idx="12" hasCustomPrompt="1"/>
          </p:nvPr>
        </p:nvSpPr>
        <p:spPr>
          <a:xfrm>
            <a:off x="3136511" y="6436999"/>
            <a:ext cx="5712884" cy="314325"/>
          </a:xfrm>
        </p:spPr>
        <p:txBody>
          <a:bodyPr anchor="b">
            <a:noAutofit/>
          </a:bodyPr>
          <a:lstStyle>
            <a:lvl1pPr marL="0" indent="0" algn="ctr">
              <a:buNone/>
              <a:defRPr sz="1200" baseline="0">
                <a:solidFill>
                  <a:srgbClr val="FFFFFF"/>
                </a:solidFill>
                <a:latin typeface="Brandon Text Light" panose="020B0303020203060203" pitchFamily="34" charset="0"/>
              </a:defRPr>
            </a:lvl1pPr>
            <a:lvl2pPr marL="457189" indent="0">
              <a:buNone/>
              <a:defRPr sz="1200">
                <a:solidFill>
                  <a:srgbClr val="FFFFFF"/>
                </a:solidFill>
              </a:defRPr>
            </a:lvl2pPr>
            <a:lvl3pPr marL="914377" indent="0">
              <a:buNone/>
              <a:defRPr sz="1200">
                <a:solidFill>
                  <a:srgbClr val="FFFFFF"/>
                </a:solidFill>
              </a:defRPr>
            </a:lvl3pPr>
            <a:lvl4pPr marL="1371566" indent="0">
              <a:buNone/>
              <a:defRPr sz="1200">
                <a:solidFill>
                  <a:srgbClr val="FFFFFF"/>
                </a:solidFill>
              </a:defRPr>
            </a:lvl4pPr>
            <a:lvl5pPr marL="1828754" indent="0">
              <a:buNone/>
              <a:defRPr sz="1200">
                <a:solidFill>
                  <a:srgbClr val="FFFFFF"/>
                </a:solidFill>
              </a:defRPr>
            </a:lvl5pPr>
          </a:lstStyle>
          <a:p>
            <a:pPr lvl="0"/>
            <a:r>
              <a:rPr lang="en-GB"/>
              <a:t>Name of presenter | date and name of event</a:t>
            </a:r>
            <a:endParaRPr lang="en-US"/>
          </a:p>
        </p:txBody>
      </p:sp>
      <p:sp>
        <p:nvSpPr>
          <p:cNvPr id="3" name="Subtitle 2"/>
          <p:cNvSpPr>
            <a:spLocks noGrp="1"/>
          </p:cNvSpPr>
          <p:nvPr>
            <p:ph type="subTitle" idx="1" hasCustomPrompt="1"/>
          </p:nvPr>
        </p:nvSpPr>
        <p:spPr>
          <a:xfrm rot="19800000">
            <a:off x="166158" y="3364363"/>
            <a:ext cx="10822457" cy="834696"/>
          </a:xfrm>
        </p:spPr>
        <p:txBody>
          <a:bodyPr anchor="t">
            <a:noAutofit/>
          </a:bodyPr>
          <a:lstStyle>
            <a:lvl1pPr marL="0" indent="0" algn="l">
              <a:buNone/>
              <a:defRPr sz="36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Small subtitle style</a:t>
            </a:r>
          </a:p>
        </p:txBody>
      </p:sp>
      <p:sp>
        <p:nvSpPr>
          <p:cNvPr id="7" name="Text Placeholder 5">
            <a:extLst>
              <a:ext uri="{FF2B5EF4-FFF2-40B4-BE49-F238E27FC236}">
                <a16:creationId xmlns:a16="http://schemas.microsoft.com/office/drawing/2014/main" id="{7FD26B39-60A6-45F7-B36B-A5BDC2B0003E}"/>
              </a:ext>
            </a:extLst>
          </p:cNvPr>
          <p:cNvSpPr>
            <a:spLocks noGrp="1"/>
          </p:cNvSpPr>
          <p:nvPr>
            <p:ph type="body" sz="quarter" idx="13" hasCustomPrompt="1"/>
          </p:nvPr>
        </p:nvSpPr>
        <p:spPr>
          <a:xfrm rot="19800000">
            <a:off x="-381533" y="2126764"/>
            <a:ext cx="10823575" cy="1374038"/>
          </a:xfrm>
        </p:spPr>
        <p:txBody>
          <a:bodyPr>
            <a:noAutofit/>
          </a:bodyPr>
          <a:lstStyle>
            <a:lvl1pPr marL="0" indent="0">
              <a:buNone/>
              <a:defRPr sz="8000" baseline="0">
                <a:solidFill>
                  <a:schemeClr val="bg1"/>
                </a:solidFill>
                <a:latin typeface="Brandon Text Bold" panose="020B0803020203060203" pitchFamily="34" charset="0"/>
              </a:defRPr>
            </a:lvl1pPr>
          </a:lstStyle>
          <a:p>
            <a:pPr lvl="0"/>
            <a:r>
              <a:rPr lang="en-GB"/>
              <a:t>BIG TITLE GOES HERE</a:t>
            </a:r>
          </a:p>
        </p:txBody>
      </p:sp>
    </p:spTree>
    <p:extLst>
      <p:ext uri="{BB962C8B-B14F-4D97-AF65-F5344CB8AC3E}">
        <p14:creationId xmlns:p14="http://schemas.microsoft.com/office/powerpoint/2010/main" val="211530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29" y="4"/>
            <a:ext cx="12301441" cy="693801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6424" y="70794"/>
            <a:ext cx="1440000" cy="1440000"/>
          </a:xfrm>
          <a:prstGeom prst="rect">
            <a:avLst/>
          </a:prstGeom>
        </p:spPr>
      </p:pic>
      <p:sp>
        <p:nvSpPr>
          <p:cNvPr id="8" name="Title 1"/>
          <p:cNvSpPr>
            <a:spLocks noGrp="1"/>
          </p:cNvSpPr>
          <p:nvPr>
            <p:ph type="ctrTitle"/>
          </p:nvPr>
        </p:nvSpPr>
        <p:spPr>
          <a:xfrm>
            <a:off x="684772" y="2439251"/>
            <a:ext cx="10822461" cy="1253630"/>
          </a:xfrm>
        </p:spPr>
        <p:txBody>
          <a:bodyPr anchor="b">
            <a:noAutofit/>
          </a:bodyPr>
          <a:lstStyle>
            <a:lvl1pPr algn="ctr">
              <a:defRPr sz="4000" b="1" spc="0" baseline="0">
                <a:solidFill>
                  <a:schemeClr val="bg1"/>
                </a:solidFill>
                <a:latin typeface="Brandon Text Black" panose="020B0A03020203060203" pitchFamily="34" charset="0"/>
              </a:defRPr>
            </a:lvl1pPr>
          </a:lstStyle>
          <a:p>
            <a:r>
              <a:rPr lang="en-US"/>
              <a:t>Click to edit Master title style</a:t>
            </a:r>
          </a:p>
        </p:txBody>
      </p:sp>
      <p:sp>
        <p:nvSpPr>
          <p:cNvPr id="9" name="Subtitle 2"/>
          <p:cNvSpPr>
            <a:spLocks noGrp="1"/>
          </p:cNvSpPr>
          <p:nvPr>
            <p:ph type="subTitle" idx="1"/>
          </p:nvPr>
        </p:nvSpPr>
        <p:spPr>
          <a:xfrm>
            <a:off x="684773" y="3692881"/>
            <a:ext cx="10822457" cy="834696"/>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17"/>
          <p:cNvSpPr>
            <a:spLocks noGrp="1"/>
          </p:cNvSpPr>
          <p:nvPr>
            <p:ph type="body" sz="quarter" idx="11" hasCustomPrompt="1"/>
          </p:nvPr>
        </p:nvSpPr>
        <p:spPr>
          <a:xfrm>
            <a:off x="3136512" y="6204990"/>
            <a:ext cx="5712533" cy="315147"/>
          </a:xfrm>
        </p:spPr>
        <p:txBody>
          <a:bodyPr anchor="b">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 | date and name of event</a:t>
            </a:r>
          </a:p>
        </p:txBody>
      </p:sp>
    </p:spTree>
    <p:extLst>
      <p:ext uri="{BB962C8B-B14F-4D97-AF65-F5344CB8AC3E}">
        <p14:creationId xmlns:p14="http://schemas.microsoft.com/office/powerpoint/2010/main" val="2979545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Atomic Daw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767" y="-4418"/>
            <a:ext cx="12301441" cy="6919560"/>
          </a:xfrm>
          <a:prstGeom prst="rect">
            <a:avLst/>
          </a:prstGeom>
        </p:spPr>
      </p:pic>
      <p:sp>
        <p:nvSpPr>
          <p:cNvPr id="8" name="Title 1"/>
          <p:cNvSpPr>
            <a:spLocks noGrp="1"/>
          </p:cNvSpPr>
          <p:nvPr>
            <p:ph type="ctrTitle"/>
          </p:nvPr>
        </p:nvSpPr>
        <p:spPr>
          <a:xfrm>
            <a:off x="684772" y="2439251"/>
            <a:ext cx="10822461" cy="1253630"/>
          </a:xfrm>
        </p:spPr>
        <p:txBody>
          <a:bodyPr anchor="b">
            <a:noAutofit/>
          </a:bodyPr>
          <a:lstStyle>
            <a:lvl1pPr algn="ctr">
              <a:defRPr sz="4000" b="1" spc="0" baseline="0">
                <a:solidFill>
                  <a:schemeClr val="bg1"/>
                </a:solidFill>
                <a:latin typeface="Brandon Text Bold" panose="020B0803020203060203" pitchFamily="34" charset="0"/>
              </a:defRPr>
            </a:lvl1pPr>
          </a:lstStyle>
          <a:p>
            <a:r>
              <a:rPr lang="en-US"/>
              <a:t>Click to edit Master title style</a:t>
            </a:r>
          </a:p>
        </p:txBody>
      </p:sp>
      <p:sp>
        <p:nvSpPr>
          <p:cNvPr id="9" name="Subtitle 2"/>
          <p:cNvSpPr>
            <a:spLocks noGrp="1"/>
          </p:cNvSpPr>
          <p:nvPr>
            <p:ph type="subTitle" idx="1"/>
          </p:nvPr>
        </p:nvSpPr>
        <p:spPr>
          <a:xfrm>
            <a:off x="684773" y="3692881"/>
            <a:ext cx="10822457" cy="834696"/>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17"/>
          <p:cNvSpPr>
            <a:spLocks noGrp="1"/>
          </p:cNvSpPr>
          <p:nvPr>
            <p:ph type="body" sz="quarter" idx="11" hasCustomPrompt="1"/>
          </p:nvPr>
        </p:nvSpPr>
        <p:spPr>
          <a:xfrm>
            <a:off x="3136512" y="6204990"/>
            <a:ext cx="5712533" cy="315147"/>
          </a:xfrm>
        </p:spPr>
        <p:txBody>
          <a:bodyPr anchor="b">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 | date and name of event</a:t>
            </a:r>
          </a:p>
        </p:txBody>
      </p:sp>
    </p:spTree>
    <p:extLst>
      <p:ext uri="{BB962C8B-B14F-4D97-AF65-F5344CB8AC3E}">
        <p14:creationId xmlns:p14="http://schemas.microsoft.com/office/powerpoint/2010/main" val="2729251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ignage Slide Atomic Daw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881" y="-4418"/>
            <a:ext cx="12301440" cy="6919560"/>
          </a:xfrm>
          <a:prstGeom prst="rect">
            <a:avLst/>
          </a:prstGeom>
        </p:spPr>
      </p:pic>
      <p:sp>
        <p:nvSpPr>
          <p:cNvPr id="8" name="Title 1"/>
          <p:cNvSpPr>
            <a:spLocks noGrp="1"/>
          </p:cNvSpPr>
          <p:nvPr>
            <p:ph type="ctrTitle"/>
          </p:nvPr>
        </p:nvSpPr>
        <p:spPr>
          <a:xfrm>
            <a:off x="1637731" y="1037231"/>
            <a:ext cx="9007523" cy="1705970"/>
          </a:xfrm>
        </p:spPr>
        <p:txBody>
          <a:bodyPr anchor="b">
            <a:noAutofit/>
          </a:bodyPr>
          <a:lstStyle>
            <a:lvl1pPr algn="ctr">
              <a:defRPr sz="4000" b="1" spc="0" baseline="0">
                <a:solidFill>
                  <a:schemeClr val="bg1"/>
                </a:solidFill>
                <a:latin typeface="Brandon Text Bold" panose="020B0803020203060203" pitchFamily="34" charset="0"/>
              </a:defRPr>
            </a:lvl1pPr>
          </a:lstStyle>
          <a:p>
            <a:r>
              <a:rPr lang="en-US"/>
              <a:t>Click to edit Master title style</a:t>
            </a:r>
          </a:p>
        </p:txBody>
      </p:sp>
      <p:sp>
        <p:nvSpPr>
          <p:cNvPr id="9" name="Subtitle 2"/>
          <p:cNvSpPr>
            <a:spLocks noGrp="1"/>
          </p:cNvSpPr>
          <p:nvPr>
            <p:ph type="subTitle" idx="1"/>
          </p:nvPr>
        </p:nvSpPr>
        <p:spPr>
          <a:xfrm>
            <a:off x="1637731" y="2792129"/>
            <a:ext cx="9007523" cy="3028639"/>
          </a:xfrm>
        </p:spPr>
        <p:txBody>
          <a:bodyPr anchor="t">
            <a:noAutofit/>
          </a:bodyPr>
          <a:lstStyle>
            <a:lvl1pPr marL="0" indent="0" algn="ctr">
              <a:buNone/>
              <a:defRPr sz="2400">
                <a:solidFill>
                  <a:srgbClr val="FFFFFF"/>
                </a:solidFill>
                <a:latin typeface="Brandon Text Medium" panose="020B060302020306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17"/>
          <p:cNvSpPr>
            <a:spLocks noGrp="1"/>
          </p:cNvSpPr>
          <p:nvPr>
            <p:ph type="body" sz="quarter" idx="11" hasCustomPrompt="1"/>
          </p:nvPr>
        </p:nvSpPr>
        <p:spPr>
          <a:xfrm>
            <a:off x="3136512" y="6204990"/>
            <a:ext cx="5712533" cy="315147"/>
          </a:xfrm>
        </p:spPr>
        <p:txBody>
          <a:bodyPr anchor="b">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 | date and name of event</a:t>
            </a:r>
          </a:p>
        </p:txBody>
      </p:sp>
    </p:spTree>
    <p:extLst>
      <p:ext uri="{BB962C8B-B14F-4D97-AF65-F5344CB8AC3E}">
        <p14:creationId xmlns:p14="http://schemas.microsoft.com/office/powerpoint/2010/main" val="3838463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extBox 3"/>
          <p:cNvSpPr txBox="1"/>
          <p:nvPr userDrawn="1"/>
        </p:nvSpPr>
        <p:spPr>
          <a:xfrm>
            <a:off x="609602" y="390736"/>
            <a:ext cx="9195583" cy="523220"/>
          </a:xfrm>
          <a:prstGeom prst="rect">
            <a:avLst/>
          </a:prstGeom>
          <a:noFill/>
        </p:spPr>
        <p:txBody>
          <a:bodyPr wrap="square" rtlCol="0">
            <a:spAutoFit/>
          </a:bodyPr>
          <a:lstStyle/>
          <a:p>
            <a:r>
              <a:rPr lang="en-US" sz="2800" b="1" spc="0">
                <a:solidFill>
                  <a:srgbClr val="276092"/>
                </a:solidFill>
                <a:latin typeface="Brandon Text Bold" panose="020B0803020203060203" pitchFamily="34" charset="0"/>
              </a:rPr>
              <a:t>Table</a:t>
            </a:r>
            <a:r>
              <a:rPr lang="en-US" sz="2800" b="1" spc="0" baseline="0">
                <a:solidFill>
                  <a:srgbClr val="276092"/>
                </a:solidFill>
                <a:latin typeface="Brandon Text Bold" panose="020B0803020203060203" pitchFamily="34" charset="0"/>
              </a:rPr>
              <a:t> of Contents</a:t>
            </a:r>
            <a:endParaRPr lang="en-US" sz="2800" b="1" spc="0">
              <a:solidFill>
                <a:srgbClr val="276092"/>
              </a:solidFill>
              <a:latin typeface="Brandon Text Bold" panose="020B0803020203060203" pitchFamily="34" charset="0"/>
            </a:endParaRPr>
          </a:p>
        </p:txBody>
      </p:sp>
      <p:sp>
        <p:nvSpPr>
          <p:cNvPr id="9" name="Content Placeholder 2"/>
          <p:cNvSpPr>
            <a:spLocks noGrp="1"/>
          </p:cNvSpPr>
          <p:nvPr>
            <p:ph idx="1" hasCustomPrompt="1"/>
          </p:nvPr>
        </p:nvSpPr>
        <p:spPr>
          <a:xfrm>
            <a:off x="609600" y="1511187"/>
            <a:ext cx="10992000" cy="4541273"/>
          </a:xfrm>
        </p:spPr>
        <p:txBody>
          <a:bodyPr>
            <a:noAutofit/>
          </a:bodyPr>
          <a:lstStyle>
            <a:lvl1pPr marL="342891" indent="-342891">
              <a:buFont typeface="Arial"/>
              <a:buChar char="•"/>
              <a:defRPr baseline="0">
                <a:solidFill>
                  <a:srgbClr val="236192"/>
                </a:solidFill>
              </a:defRPr>
            </a:lvl1pPr>
          </a:lstStyle>
          <a:p>
            <a:pPr lvl="0"/>
            <a:r>
              <a:rPr lang="en-GB"/>
              <a:t>Introduction: why is this presentation relevant to you?</a:t>
            </a:r>
          </a:p>
          <a:p>
            <a:pPr lvl="0"/>
            <a:r>
              <a:rPr lang="en-GB"/>
              <a:t>About WEC</a:t>
            </a:r>
          </a:p>
          <a:p>
            <a:pPr lvl="0"/>
            <a:r>
              <a:rPr lang="en-GB"/>
              <a:t>My point 1</a:t>
            </a:r>
          </a:p>
          <a:p>
            <a:pPr lvl="0"/>
            <a:r>
              <a:rPr lang="en-GB"/>
              <a:t>My point 2</a:t>
            </a:r>
          </a:p>
          <a:p>
            <a:pPr lvl="0"/>
            <a:r>
              <a:rPr lang="en-GB"/>
              <a:t>My point 3</a:t>
            </a:r>
          </a:p>
          <a:p>
            <a:pPr lvl="0"/>
            <a:r>
              <a:rPr lang="en-GB"/>
              <a:t>Conclusion: why was this presentation relevant to you?</a:t>
            </a:r>
          </a:p>
          <a:p>
            <a:pPr lvl="0"/>
            <a:r>
              <a:rPr lang="en-GB"/>
              <a:t>Call to action</a:t>
            </a:r>
            <a:endParaRPr lang="en-US"/>
          </a:p>
        </p:txBody>
      </p:sp>
      <p:sp>
        <p:nvSpPr>
          <p:cNvPr id="3" name="Slide Number Placeholder 2"/>
          <p:cNvSpPr>
            <a:spLocks noGrp="1"/>
          </p:cNvSpPr>
          <p:nvPr>
            <p:ph type="sldNum" sz="quarter" idx="10"/>
          </p:nvPr>
        </p:nvSpPr>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120962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bout the World Energy Council">
    <p:spTree>
      <p:nvGrpSpPr>
        <p:cNvPr id="1" name=""/>
        <p:cNvGrpSpPr/>
        <p:nvPr/>
      </p:nvGrpSpPr>
      <p:grpSpPr>
        <a:xfrm>
          <a:off x="0" y="0"/>
          <a:ext cx="0" cy="0"/>
          <a:chOff x="0" y="0"/>
          <a:chExt cx="0" cy="0"/>
        </a:xfrm>
      </p:grpSpPr>
      <p:sp>
        <p:nvSpPr>
          <p:cNvPr id="4" name="TextBox 3"/>
          <p:cNvSpPr txBox="1"/>
          <p:nvPr userDrawn="1"/>
        </p:nvSpPr>
        <p:spPr>
          <a:xfrm>
            <a:off x="609600" y="415454"/>
            <a:ext cx="10972800" cy="523220"/>
          </a:xfrm>
          <a:prstGeom prst="rect">
            <a:avLst/>
          </a:prstGeom>
          <a:noFill/>
        </p:spPr>
        <p:txBody>
          <a:bodyPr wrap="square" rtlCol="0">
            <a:spAutoFit/>
          </a:bodyPr>
          <a:lstStyle/>
          <a:p>
            <a:r>
              <a:rPr lang="en-US" sz="2800" b="1" spc="0">
                <a:solidFill>
                  <a:srgbClr val="276092"/>
                </a:solidFill>
                <a:latin typeface="Brandon Text Bold" panose="020B0803020203060203" pitchFamily="34" charset="0"/>
              </a:rPr>
              <a:t>About the World Energy Council</a:t>
            </a:r>
          </a:p>
        </p:txBody>
      </p:sp>
      <p:sp>
        <p:nvSpPr>
          <p:cNvPr id="9" name="Content Placeholder 2"/>
          <p:cNvSpPr>
            <a:spLocks noGrp="1"/>
          </p:cNvSpPr>
          <p:nvPr>
            <p:ph idx="1" hasCustomPrompt="1"/>
          </p:nvPr>
        </p:nvSpPr>
        <p:spPr>
          <a:xfrm>
            <a:off x="609600" y="1511183"/>
            <a:ext cx="10992000" cy="4196332"/>
          </a:xfrm>
        </p:spPr>
        <p:txBody>
          <a:bodyPr>
            <a:noAutofit/>
          </a:bodyPr>
          <a:lstStyle>
            <a:lvl1pPr marL="0" indent="0">
              <a:buNone/>
              <a:defRPr baseline="0">
                <a:solidFill>
                  <a:srgbClr val="236192"/>
                </a:solidFill>
              </a:defRPr>
            </a:lvl1pPr>
          </a:lstStyle>
          <a:p>
            <a:pPr lvl="0"/>
            <a:r>
              <a:rPr lang="it-IT"/>
              <a:t>Master text </a:t>
            </a:r>
            <a:r>
              <a:rPr lang="it-IT" err="1"/>
              <a:t>describing</a:t>
            </a:r>
            <a:r>
              <a:rPr lang="it-IT"/>
              <a:t> the World Energy </a:t>
            </a:r>
            <a:r>
              <a:rPr lang="it-IT" err="1"/>
              <a:t>Council</a:t>
            </a:r>
            <a:r>
              <a:rPr lang="it-IT"/>
              <a:t>. Information to be </a:t>
            </a:r>
            <a:r>
              <a:rPr lang="it-IT" err="1"/>
              <a:t>provided</a:t>
            </a:r>
            <a:r>
              <a:rPr lang="it-IT"/>
              <a:t> by </a:t>
            </a:r>
            <a:r>
              <a:rPr lang="it-IT" err="1"/>
              <a:t>communications</a:t>
            </a:r>
            <a:r>
              <a:rPr lang="it-IT"/>
              <a:t> team.</a:t>
            </a:r>
            <a:endParaRPr lang="en-US"/>
          </a:p>
        </p:txBody>
      </p:sp>
      <p:sp>
        <p:nvSpPr>
          <p:cNvPr id="3" name="Slide Number Placeholder 2"/>
          <p:cNvSpPr>
            <a:spLocks noGrp="1"/>
          </p:cNvSpPr>
          <p:nvPr>
            <p:ph type="sldNum" sz="quarter" idx="10"/>
          </p:nvPr>
        </p:nvSpPr>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70744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4" y="0"/>
            <a:ext cx="12319748" cy="6948338"/>
          </a:xfrm>
          <a:prstGeom prst="rect">
            <a:avLst/>
          </a:prstGeom>
        </p:spPr>
      </p:pic>
      <p:sp>
        <p:nvSpPr>
          <p:cNvPr id="2" name="Title 1"/>
          <p:cNvSpPr>
            <a:spLocks noGrp="1"/>
          </p:cNvSpPr>
          <p:nvPr>
            <p:ph type="title" hasCustomPrompt="1"/>
          </p:nvPr>
        </p:nvSpPr>
        <p:spPr>
          <a:xfrm>
            <a:off x="914400" y="2709414"/>
            <a:ext cx="10363200" cy="1362075"/>
          </a:xfrm>
        </p:spPr>
        <p:txBody>
          <a:bodyPr anchor="t">
            <a:noAutofit/>
          </a:bodyPr>
          <a:lstStyle>
            <a:lvl1pPr algn="ctr">
              <a:defRPr sz="4000" b="1" cap="none">
                <a:solidFill>
                  <a:srgbClr val="FFFFFF"/>
                </a:solidFill>
              </a:defRPr>
            </a:lvl1pPr>
          </a:lstStyle>
          <a:p>
            <a:r>
              <a:rPr lang="it-IT" err="1"/>
              <a:t>Section</a:t>
            </a:r>
            <a:r>
              <a:rPr lang="it-IT"/>
              <a:t> </a:t>
            </a:r>
            <a:r>
              <a:rPr lang="it-IT" err="1"/>
              <a:t>title</a:t>
            </a:r>
            <a:endParaRPr lang="en-US"/>
          </a:p>
        </p:txBody>
      </p:sp>
      <p:sp>
        <p:nvSpPr>
          <p:cNvPr id="11" name="Text Placeholder 10"/>
          <p:cNvSpPr>
            <a:spLocks noGrp="1"/>
          </p:cNvSpPr>
          <p:nvPr>
            <p:ph type="body" sz="quarter" idx="10" hasCustomPrompt="1"/>
          </p:nvPr>
        </p:nvSpPr>
        <p:spPr>
          <a:xfrm>
            <a:off x="914403" y="1735138"/>
            <a:ext cx="10363199" cy="965200"/>
          </a:xfrm>
        </p:spPr>
        <p:txBody>
          <a:bodyPr anchor="b"/>
          <a:lstStyle>
            <a:lvl1pPr marL="0" indent="0" algn="ctr">
              <a:buNone/>
              <a:defRPr>
                <a:solidFill>
                  <a:schemeClr val="bg1"/>
                </a:solidFill>
                <a:latin typeface="Calibri" panose="020F0502020204030204" pitchFamily="34" charset="0"/>
                <a:cs typeface="Calibri" panose="020F0502020204030204" pitchFamily="34" charset="0"/>
              </a:defRPr>
            </a:lvl1pPr>
          </a:lstStyle>
          <a:p>
            <a:pPr lvl="0"/>
            <a:r>
              <a:rPr lang="en-GB"/>
              <a:t>Section number</a:t>
            </a:r>
            <a:endParaRPr lang="en-US"/>
          </a:p>
        </p:txBody>
      </p:sp>
      <p:sp>
        <p:nvSpPr>
          <p:cNvPr id="3" name="Slide Number Placeholder 2"/>
          <p:cNvSpPr>
            <a:spLocks noGrp="1"/>
          </p:cNvSpPr>
          <p:nvPr>
            <p:ph type="sldNum" sz="quarter" idx="11"/>
          </p:nvPr>
        </p:nvSpPr>
        <p:spPr/>
        <p:txBody>
          <a:bodyPr/>
          <a:lstStyle>
            <a:lvl1pPr>
              <a:defRPr>
                <a:solidFill>
                  <a:schemeClr val="bg1"/>
                </a:solidFill>
              </a:defRPr>
            </a:lvl1pPr>
          </a:lstStyle>
          <a:p>
            <a:pPr>
              <a:lnSpc>
                <a:spcPts val="1500"/>
              </a:lnSpc>
            </a:pPr>
            <a:fld id="{E18C42AC-6EA9-6C49-97CA-00AF887CAE64}" type="slidenum">
              <a:rPr lang="en-US" b="1" smtClean="0"/>
              <a:pPr>
                <a:lnSpc>
                  <a:spcPts val="1500"/>
                </a:lnSpc>
              </a:pPr>
              <a:t>‹#›</a:t>
            </a:fld>
            <a:endParaRPr lang="en-US" b="1"/>
          </a:p>
        </p:txBody>
      </p:sp>
      <p:sp>
        <p:nvSpPr>
          <p:cNvPr id="10" name="TextBox 9"/>
          <p:cNvSpPr txBox="1"/>
          <p:nvPr userDrawn="1"/>
        </p:nvSpPr>
        <p:spPr>
          <a:xfrm>
            <a:off x="609600" y="6366979"/>
            <a:ext cx="6054437" cy="246221"/>
          </a:xfrm>
          <a:prstGeom prst="rect">
            <a:avLst/>
          </a:prstGeom>
          <a:noFill/>
        </p:spPr>
        <p:txBody>
          <a:bodyPr wrap="square" rtlCol="0" anchor="b">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GB" sz="1000" b="0" i="0" baseline="0">
                <a:solidFill>
                  <a:schemeClr val="bg1"/>
                </a:solidFill>
                <a:latin typeface="Calibri" panose="020F0502020204030204" pitchFamily="34" charset="0"/>
                <a:cs typeface="Calibri" panose="020F0502020204030204" pitchFamily="34" charset="0"/>
              </a:rPr>
              <a:t>© World Energy Council 2020</a:t>
            </a:r>
            <a:r>
              <a:rPr lang="en-GB" sz="1000" b="0" i="0" u="none" strike="noStrike" kern="1200" baseline="0">
                <a:solidFill>
                  <a:schemeClr val="bg1"/>
                </a:solidFill>
                <a:latin typeface="Calibri" panose="020F0502020204030204" pitchFamily="34" charset="0"/>
                <a:ea typeface="+mn-ea"/>
                <a:cs typeface="Calibri" panose="020F0502020204030204" pitchFamily="34" charset="0"/>
              </a:rPr>
              <a:t> | www.worldenergy.org | @</a:t>
            </a:r>
            <a:r>
              <a:rPr lang="en-GB" sz="1000" b="0" i="0" u="none" strike="noStrike" kern="1200" baseline="0" err="1">
                <a:solidFill>
                  <a:schemeClr val="bg1"/>
                </a:solidFill>
                <a:latin typeface="Calibri" panose="020F0502020204030204" pitchFamily="34" charset="0"/>
                <a:ea typeface="+mn-ea"/>
                <a:cs typeface="Calibri" panose="020F0502020204030204" pitchFamily="34" charset="0"/>
              </a:rPr>
              <a:t>WECouncil</a:t>
            </a:r>
            <a:endParaRPr lang="en-GB" sz="1000" b="0" i="0" u="none" strike="noStrike" kern="1200" baseline="0">
              <a:solidFill>
                <a:schemeClr val="bg1"/>
              </a:solidFill>
              <a:latin typeface="Calibri" panose="020F0502020204030204" pitchFamily="34" charset="0"/>
              <a:ea typeface="+mn-ea"/>
              <a:cs typeface="Calibri" panose="020F0502020204030204" pitchFamily="34" charset="0"/>
            </a:endParaRPr>
          </a:p>
        </p:txBody>
      </p:sp>
      <p:pic>
        <p:nvPicPr>
          <p:cNvPr id="13" name="Picture 12"/>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227217" y="69272"/>
            <a:ext cx="1440000" cy="1440000"/>
          </a:xfrm>
          <a:prstGeom prst="rect">
            <a:avLst/>
          </a:prstGeom>
        </p:spPr>
      </p:pic>
    </p:spTree>
    <p:extLst>
      <p:ext uri="{BB962C8B-B14F-4D97-AF65-F5344CB8AC3E}">
        <p14:creationId xmlns:p14="http://schemas.microsoft.com/office/powerpoint/2010/main" val="3501602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29" y="4"/>
            <a:ext cx="12301441" cy="6938013"/>
          </a:xfrm>
          <a:prstGeom prst="rect">
            <a:avLst/>
          </a:prstGeom>
        </p:spPr>
      </p:pic>
      <p:sp>
        <p:nvSpPr>
          <p:cNvPr id="9" name="Title 1"/>
          <p:cNvSpPr>
            <a:spLocks noGrp="1"/>
          </p:cNvSpPr>
          <p:nvPr>
            <p:ph type="title" hasCustomPrompt="1"/>
          </p:nvPr>
        </p:nvSpPr>
        <p:spPr>
          <a:xfrm>
            <a:off x="914400" y="2709414"/>
            <a:ext cx="10363200" cy="1362075"/>
          </a:xfrm>
        </p:spPr>
        <p:txBody>
          <a:bodyPr anchor="t">
            <a:noAutofit/>
          </a:bodyPr>
          <a:lstStyle>
            <a:lvl1pPr algn="ctr">
              <a:defRPr sz="4000" b="1" cap="none">
                <a:solidFill>
                  <a:srgbClr val="FFFFFF"/>
                </a:solidFill>
              </a:defRPr>
            </a:lvl1pPr>
          </a:lstStyle>
          <a:p>
            <a:r>
              <a:rPr lang="it-IT" err="1"/>
              <a:t>Section</a:t>
            </a:r>
            <a:r>
              <a:rPr lang="it-IT"/>
              <a:t> </a:t>
            </a:r>
            <a:r>
              <a:rPr lang="it-IT" err="1"/>
              <a:t>title</a:t>
            </a:r>
            <a:endParaRPr lang="en-US"/>
          </a:p>
        </p:txBody>
      </p:sp>
      <p:sp>
        <p:nvSpPr>
          <p:cNvPr id="10" name="Text Placeholder 10"/>
          <p:cNvSpPr>
            <a:spLocks noGrp="1"/>
          </p:cNvSpPr>
          <p:nvPr>
            <p:ph type="body" sz="quarter" idx="10" hasCustomPrompt="1"/>
          </p:nvPr>
        </p:nvSpPr>
        <p:spPr>
          <a:xfrm>
            <a:off x="914403" y="1735138"/>
            <a:ext cx="10363199" cy="965200"/>
          </a:xfrm>
        </p:spPr>
        <p:txBody>
          <a:bodyPr anchor="b"/>
          <a:lstStyle>
            <a:lvl1pPr marL="0" indent="0" algn="ctr">
              <a:buNone/>
              <a:defRPr>
                <a:solidFill>
                  <a:schemeClr val="bg1"/>
                </a:solidFill>
                <a:latin typeface="Brandon Text Medium" panose="020B0603020203060203" pitchFamily="34" charset="0"/>
              </a:defRPr>
            </a:lvl1pPr>
          </a:lstStyle>
          <a:p>
            <a:pPr lvl="0"/>
            <a:r>
              <a:rPr lang="en-GB"/>
              <a:t>Section number</a:t>
            </a:r>
            <a:endParaRPr lang="en-US"/>
          </a:p>
        </p:txBody>
      </p:sp>
      <p:sp>
        <p:nvSpPr>
          <p:cNvPr id="11" name="Slide Number Placeholder 2"/>
          <p:cNvSpPr>
            <a:spLocks noGrp="1"/>
          </p:cNvSpPr>
          <p:nvPr>
            <p:ph type="sldNum" sz="quarter" idx="11"/>
          </p:nvPr>
        </p:nvSpPr>
        <p:spPr>
          <a:xfrm>
            <a:off x="8756800" y="6248075"/>
            <a:ext cx="2844800" cy="365125"/>
          </a:xfrm>
        </p:spPr>
        <p:txBody>
          <a:bodyPr/>
          <a:lstStyle>
            <a:lvl1pPr>
              <a:defRPr>
                <a:solidFill>
                  <a:schemeClr val="bg1"/>
                </a:solidFill>
              </a:defRPr>
            </a:lvl1pPr>
          </a:lstStyle>
          <a:p>
            <a:pPr>
              <a:lnSpc>
                <a:spcPts val="1500"/>
              </a:lnSpc>
            </a:pPr>
            <a:fld id="{E18C42AC-6EA9-6C49-97CA-00AF887CAE64}" type="slidenum">
              <a:rPr lang="en-US" b="1" smtClean="0"/>
              <a:pPr>
                <a:lnSpc>
                  <a:spcPts val="1500"/>
                </a:lnSpc>
              </a:pPr>
              <a:t>‹#›</a:t>
            </a:fld>
            <a:endParaRPr lang="en-US" b="1"/>
          </a:p>
        </p:txBody>
      </p:sp>
      <p:sp>
        <p:nvSpPr>
          <p:cNvPr id="12" name="TextBox 11"/>
          <p:cNvSpPr txBox="1"/>
          <p:nvPr userDrawn="1"/>
        </p:nvSpPr>
        <p:spPr>
          <a:xfrm>
            <a:off x="609600" y="6366979"/>
            <a:ext cx="6054437" cy="246221"/>
          </a:xfrm>
          <a:prstGeom prst="rect">
            <a:avLst/>
          </a:prstGeom>
          <a:noFill/>
        </p:spPr>
        <p:txBody>
          <a:bodyPr wrap="square" rtlCol="0" anchor="b">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GB" sz="1000" b="0" i="0" baseline="0">
                <a:solidFill>
                  <a:schemeClr val="bg1"/>
                </a:solidFill>
                <a:latin typeface="Brandon Text Light" panose="020B0303020203060203" pitchFamily="34" charset="0"/>
              </a:rPr>
              <a:t>© World Energy Council 2018</a:t>
            </a:r>
            <a:r>
              <a:rPr lang="en-GB" sz="1000" b="0" i="0" u="none" strike="noStrike" kern="1200" baseline="0">
                <a:solidFill>
                  <a:schemeClr val="bg1"/>
                </a:solidFill>
                <a:latin typeface="Brandon Text Light" panose="020B0303020203060203" pitchFamily="34" charset="0"/>
                <a:ea typeface="+mn-ea"/>
                <a:cs typeface="Arial"/>
              </a:rPr>
              <a:t> | www.worldenergy.org | @</a:t>
            </a:r>
            <a:r>
              <a:rPr lang="en-GB" sz="1000" b="0" i="0" u="none" strike="noStrike" kern="1200" baseline="0" err="1">
                <a:solidFill>
                  <a:schemeClr val="bg1"/>
                </a:solidFill>
                <a:latin typeface="Brandon Text Light" panose="020B0303020203060203" pitchFamily="34" charset="0"/>
                <a:ea typeface="+mn-ea"/>
                <a:cs typeface="Arial"/>
              </a:rPr>
              <a:t>WECouncil</a:t>
            </a:r>
            <a:endParaRPr lang="en-GB" sz="1000" b="0" i="0" u="none" strike="noStrike" kern="1200" baseline="0">
              <a:solidFill>
                <a:schemeClr val="bg1"/>
              </a:solidFill>
              <a:latin typeface="Brandon Text Light" panose="020B0303020203060203" pitchFamily="34" charset="0"/>
              <a:ea typeface="+mn-ea"/>
              <a:cs typeface="Arial"/>
            </a:endParaRPr>
          </a:p>
        </p:txBody>
      </p:sp>
      <p:pic>
        <p:nvPicPr>
          <p:cNvPr id="14" name="Picture 13"/>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170944" y="70794"/>
            <a:ext cx="1421713" cy="1444154"/>
          </a:xfrm>
          <a:prstGeom prst="rect">
            <a:avLst/>
          </a:prstGeom>
        </p:spPr>
      </p:pic>
    </p:spTree>
    <p:extLst>
      <p:ext uri="{BB962C8B-B14F-4D97-AF65-F5344CB8AC3E}">
        <p14:creationId xmlns:p14="http://schemas.microsoft.com/office/powerpoint/2010/main" val="99283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p:nvPr>
        </p:nvSpPr>
        <p:spPr>
          <a:xfrm>
            <a:off x="609600" y="1511183"/>
            <a:ext cx="10972800" cy="451632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a:extLst>
              <a:ext uri="{FF2B5EF4-FFF2-40B4-BE49-F238E27FC236}">
                <a16:creationId xmlns:a16="http://schemas.microsoft.com/office/drawing/2014/main" id="{45E8D555-541D-430D-8BAE-EC1D379D7811}"/>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7515821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p:nvPr>
        </p:nvSpPr>
        <p:spPr>
          <a:xfrm>
            <a:off x="609600" y="1511183"/>
            <a:ext cx="10972800" cy="451632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2"/>
          </p:nvPr>
        </p:nvSpPr>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751582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p:nvPr>
        </p:nvSpPr>
        <p:spPr>
          <a:xfrm>
            <a:off x="609603" y="2032003"/>
            <a:ext cx="5281148" cy="399551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2"/>
          </p:nvPr>
        </p:nvSpPr>
        <p:spPr/>
        <p:txBody>
          <a:bodyPr/>
          <a:lstStyle/>
          <a:p>
            <a:pPr>
              <a:lnSpc>
                <a:spcPts val="1500"/>
              </a:lnSpc>
            </a:pPr>
            <a:fld id="{E18C42AC-6EA9-6C49-97CA-00AF887CAE64}" type="slidenum">
              <a:rPr lang="en-US" b="1" smtClean="0"/>
              <a:pPr>
                <a:lnSpc>
                  <a:spcPts val="1500"/>
                </a:lnSpc>
              </a:pPr>
              <a:t>‹#›</a:t>
            </a:fld>
            <a:endParaRPr lang="en-US" b="1"/>
          </a:p>
        </p:txBody>
      </p:sp>
      <p:sp>
        <p:nvSpPr>
          <p:cNvPr id="9" name="Content Placeholder 5"/>
          <p:cNvSpPr>
            <a:spLocks noGrp="1"/>
          </p:cNvSpPr>
          <p:nvPr>
            <p:ph sz="quarter" idx="13"/>
          </p:nvPr>
        </p:nvSpPr>
        <p:spPr>
          <a:xfrm>
            <a:off x="6116227" y="2032003"/>
            <a:ext cx="5281148" cy="399551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hasCustomPrompt="1"/>
          </p:nvPr>
        </p:nvSpPr>
        <p:spPr>
          <a:xfrm>
            <a:off x="609603" y="1593854"/>
            <a:ext cx="5281084" cy="346075"/>
          </a:xfrm>
        </p:spPr>
        <p:txBody>
          <a:bodyPr>
            <a:noAutofit/>
          </a:bodyPr>
          <a:lstStyle>
            <a:lvl1pPr marL="0" indent="0">
              <a:buNone/>
              <a:defRPr b="1" baseline="0"/>
            </a:lvl1pPr>
          </a:lstStyle>
          <a:p>
            <a:pPr lvl="0"/>
            <a:r>
              <a:rPr lang="en-US"/>
              <a:t>Content title 1</a:t>
            </a:r>
          </a:p>
        </p:txBody>
      </p:sp>
      <p:sp>
        <p:nvSpPr>
          <p:cNvPr id="8" name="Text Placeholder 4"/>
          <p:cNvSpPr>
            <a:spLocks noGrp="1"/>
          </p:cNvSpPr>
          <p:nvPr>
            <p:ph type="body" sz="quarter" idx="15" hasCustomPrompt="1"/>
          </p:nvPr>
        </p:nvSpPr>
        <p:spPr>
          <a:xfrm>
            <a:off x="6116227" y="1593854"/>
            <a:ext cx="5281084" cy="346075"/>
          </a:xfrm>
        </p:spPr>
        <p:txBody>
          <a:bodyPr>
            <a:noAutofit/>
          </a:bodyPr>
          <a:lstStyle>
            <a:lvl1pPr marL="0" indent="0">
              <a:buNone/>
              <a:defRPr b="1" baseline="0"/>
            </a:lvl1pPr>
          </a:lstStyle>
          <a:p>
            <a:pPr lvl="0"/>
            <a:r>
              <a:rPr lang="en-US"/>
              <a:t>Content title 2</a:t>
            </a:r>
          </a:p>
        </p:txBody>
      </p:sp>
    </p:spTree>
    <p:extLst>
      <p:ext uri="{BB962C8B-B14F-4D97-AF65-F5344CB8AC3E}">
        <p14:creationId xmlns:p14="http://schemas.microsoft.com/office/powerpoint/2010/main" val="4274722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4" name="Rectangle 3"/>
          <p:cNvSpPr/>
          <p:nvPr userDrawn="1"/>
        </p:nvSpPr>
        <p:spPr>
          <a:xfrm>
            <a:off x="609601" y="6070763"/>
            <a:ext cx="2928403" cy="5058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7" name="Rectangle 6"/>
          <p:cNvSpPr/>
          <p:nvPr userDrawn="1"/>
        </p:nvSpPr>
        <p:spPr>
          <a:xfrm>
            <a:off x="385381" y="192694"/>
            <a:ext cx="11421243" cy="126203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9" name="Picture Placeholder 8"/>
          <p:cNvSpPr>
            <a:spLocks noGrp="1"/>
          </p:cNvSpPr>
          <p:nvPr>
            <p:ph type="pic" sz="quarter" idx="12"/>
          </p:nvPr>
        </p:nvSpPr>
        <p:spPr>
          <a:xfrm>
            <a:off x="0" y="11151"/>
            <a:ext cx="12192000" cy="6858000"/>
          </a:xfrm>
        </p:spPr>
        <p:txBody>
          <a:bodyPr/>
          <a:lstStyle/>
          <a:p>
            <a:r>
              <a:rPr lang="en-US"/>
              <a:t>Click icon to add picture</a:t>
            </a:r>
          </a:p>
        </p:txBody>
      </p:sp>
      <p:sp>
        <p:nvSpPr>
          <p:cNvPr id="2" name="Title 1"/>
          <p:cNvSpPr>
            <a:spLocks noGrp="1"/>
          </p:cNvSpPr>
          <p:nvPr>
            <p:ph type="title" hasCustomPrompt="1"/>
          </p:nvPr>
        </p:nvSpPr>
        <p:spPr>
          <a:xfrm>
            <a:off x="609600" y="2729491"/>
            <a:ext cx="7635181" cy="3599793"/>
          </a:xfrm>
        </p:spPr>
        <p:txBody>
          <a:bodyPr anchor="b">
            <a:noAutofit/>
          </a:bodyPr>
          <a:lstStyle>
            <a:lvl1pPr>
              <a:defRPr>
                <a:solidFill>
                  <a:srgbClr val="FFFFFF"/>
                </a:solidFill>
              </a:defRPr>
            </a:lvl1pPr>
          </a:lstStyle>
          <a:p>
            <a:r>
              <a:rPr lang="en-GB"/>
              <a:t>Add quote</a:t>
            </a:r>
            <a:endParaRPr lang="en-US"/>
          </a:p>
        </p:txBody>
      </p:sp>
    </p:spTree>
    <p:extLst>
      <p:ext uri="{BB962C8B-B14F-4D97-AF65-F5344CB8AC3E}">
        <p14:creationId xmlns:p14="http://schemas.microsoft.com/office/powerpoint/2010/main" val="1456729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84382"/>
            <a:ext cx="8852541" cy="772401"/>
          </a:xfrm>
        </p:spPr>
        <p:txBody>
          <a:bodyPr anchor="t">
            <a:noAutofit/>
          </a:bodyPr>
          <a:lstStyle>
            <a:lvl1pPr algn="l">
              <a:defRPr sz="2800" b="1"/>
            </a:lvl1pPr>
          </a:lstStyle>
          <a:p>
            <a:r>
              <a:rPr lang="en-US"/>
              <a:t>Click to edit Master title style</a:t>
            </a:r>
          </a:p>
        </p:txBody>
      </p:sp>
      <p:sp>
        <p:nvSpPr>
          <p:cNvPr id="4" name="Text Placeholder 3"/>
          <p:cNvSpPr>
            <a:spLocks noGrp="1"/>
          </p:cNvSpPr>
          <p:nvPr>
            <p:ph type="body" sz="half" idx="2"/>
          </p:nvPr>
        </p:nvSpPr>
        <p:spPr>
          <a:xfrm>
            <a:off x="609603" y="1511183"/>
            <a:ext cx="4011084" cy="4541274"/>
          </a:xfrm>
        </p:spPr>
        <p:txBody>
          <a:bodyPr>
            <a:no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Picture Placeholder 8"/>
          <p:cNvSpPr>
            <a:spLocks noGrp="1"/>
          </p:cNvSpPr>
          <p:nvPr>
            <p:ph type="pic" sz="quarter" idx="13"/>
          </p:nvPr>
        </p:nvSpPr>
        <p:spPr>
          <a:xfrm>
            <a:off x="4741333" y="1511187"/>
            <a:ext cx="6841067" cy="4541273"/>
          </a:xfrm>
        </p:spPr>
        <p:txBody>
          <a:bodyPr/>
          <a:lstStyle/>
          <a:p>
            <a:r>
              <a:rPr lang="en-US"/>
              <a:t>Click icon to add picture</a:t>
            </a:r>
          </a:p>
        </p:txBody>
      </p:sp>
      <p:sp>
        <p:nvSpPr>
          <p:cNvPr id="5" name="Slide Number Placeholder 4"/>
          <p:cNvSpPr>
            <a:spLocks noGrp="1"/>
          </p:cNvSpPr>
          <p:nvPr>
            <p:ph type="sldNum" sz="quarter" idx="14"/>
          </p:nvPr>
        </p:nvSpPr>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679159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3" name="Picture Placeholder 2"/>
          <p:cNvSpPr>
            <a:spLocks noGrp="1"/>
          </p:cNvSpPr>
          <p:nvPr>
            <p:ph type="pic" idx="1"/>
          </p:nvPr>
        </p:nvSpPr>
        <p:spPr>
          <a:xfrm>
            <a:off x="609600" y="374622"/>
            <a:ext cx="10972800" cy="488681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09600" y="5456872"/>
            <a:ext cx="10972800" cy="566216"/>
          </a:xfrm>
        </p:spPr>
        <p:txBody>
          <a:bodyPr>
            <a:no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Picture </a:t>
            </a:r>
            <a:r>
              <a:rPr lang="it-IT" err="1"/>
              <a:t>caption</a:t>
            </a:r>
            <a:endParaRPr lang="it-IT"/>
          </a:p>
        </p:txBody>
      </p:sp>
      <p:sp>
        <p:nvSpPr>
          <p:cNvPr id="5" name="Slide Number Placeholder 4"/>
          <p:cNvSpPr>
            <a:spLocks noGrp="1"/>
          </p:cNvSpPr>
          <p:nvPr>
            <p:ph type="sldNum" sz="quarter" idx="10"/>
          </p:nvPr>
        </p:nvSpPr>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992442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ssues Monitor no tex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43633" y="1154349"/>
            <a:ext cx="11600847" cy="5102795"/>
          </a:xfrm>
        </p:spPr>
        <p:txBody>
          <a:bodyPr/>
          <a:lstStyle/>
          <a:p>
            <a:r>
              <a:rPr lang="en-US"/>
              <a:t>Click icon to add picture</a:t>
            </a:r>
          </a:p>
        </p:txBody>
      </p:sp>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5" name="Slide Number Placeholder 4"/>
          <p:cNvSpPr>
            <a:spLocks noGrp="1"/>
          </p:cNvSpPr>
          <p:nvPr>
            <p:ph type="sldNum" sz="quarter" idx="10"/>
          </p:nvPr>
        </p:nvSpPr>
        <p:spPr/>
        <p:txBody>
          <a:bodyPr/>
          <a:lstStyle>
            <a:lvl1pPr>
              <a:defRPr>
                <a:solidFill>
                  <a:schemeClr val="bg2"/>
                </a:solidFill>
              </a:defRPr>
            </a:lvl1pPr>
          </a:lstStyle>
          <a:p>
            <a:pPr>
              <a:lnSpc>
                <a:spcPts val="1500"/>
              </a:lnSpc>
            </a:pPr>
            <a:fld id="{E18C42AC-6EA9-6C49-97CA-00AF887CAE64}" type="slidenum">
              <a:rPr lang="en-US" b="1" smtClean="0"/>
              <a:pPr>
                <a:lnSpc>
                  <a:spcPts val="1500"/>
                </a:lnSpc>
              </a:pPr>
              <a:t>‹#›</a:t>
            </a:fld>
            <a:endParaRPr lang="en-US" b="1"/>
          </a:p>
        </p:txBody>
      </p:sp>
      <p:sp>
        <p:nvSpPr>
          <p:cNvPr id="8" name="Title 1"/>
          <p:cNvSpPr>
            <a:spLocks noGrp="1"/>
          </p:cNvSpPr>
          <p:nvPr>
            <p:ph type="title"/>
          </p:nvPr>
        </p:nvSpPr>
        <p:spPr>
          <a:xfrm>
            <a:off x="609601" y="385981"/>
            <a:ext cx="8873067" cy="512090"/>
          </a:xfrm>
        </p:spPr>
        <p:txBody>
          <a:bodyPr/>
          <a:lstStyle/>
          <a:p>
            <a:r>
              <a:rPr lang="en-US"/>
              <a:t>Click to edit Master title style</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98" b="23028"/>
          <a:stretch/>
        </p:blipFill>
        <p:spPr>
          <a:xfrm>
            <a:off x="10185012" y="239738"/>
            <a:ext cx="1456665" cy="942640"/>
          </a:xfrm>
          <a:prstGeom prst="rect">
            <a:avLst/>
          </a:prstGeom>
        </p:spPr>
      </p:pic>
    </p:spTree>
    <p:extLst>
      <p:ext uri="{BB962C8B-B14F-4D97-AF65-F5344CB8AC3E}">
        <p14:creationId xmlns:p14="http://schemas.microsoft.com/office/powerpoint/2010/main" val="1695628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ssues Monitor 2 bullet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43633" y="982706"/>
            <a:ext cx="9961033" cy="4381500"/>
          </a:xfrm>
        </p:spPr>
        <p:txBody>
          <a:bodyPr/>
          <a:lstStyle/>
          <a:p>
            <a:r>
              <a:rPr lang="en-US"/>
              <a:t>Click icon to add picture</a:t>
            </a:r>
          </a:p>
        </p:txBody>
      </p:sp>
      <p:sp>
        <p:nvSpPr>
          <p:cNvPr id="2" name="Rectangle 1"/>
          <p:cNvSpPr/>
          <p:nvPr userDrawn="1"/>
        </p:nvSpPr>
        <p:spPr>
          <a:xfrm>
            <a:off x="9388788" y="92923"/>
            <a:ext cx="2601877" cy="1724179"/>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5" name="Slide Number Placeholder 4"/>
          <p:cNvSpPr>
            <a:spLocks noGrp="1"/>
          </p:cNvSpPr>
          <p:nvPr>
            <p:ph type="sldNum" sz="quarter" idx="10"/>
          </p:nvPr>
        </p:nvSpPr>
        <p:spPr/>
        <p:txBody>
          <a:bodyPr/>
          <a:lstStyle>
            <a:lvl1pPr>
              <a:defRPr>
                <a:solidFill>
                  <a:schemeClr val="bg2"/>
                </a:solidFill>
              </a:defRPr>
            </a:lvl1pPr>
          </a:lstStyle>
          <a:p>
            <a:pPr>
              <a:lnSpc>
                <a:spcPts val="1500"/>
              </a:lnSpc>
            </a:pPr>
            <a:fld id="{E18C42AC-6EA9-6C49-97CA-00AF887CAE64}" type="slidenum">
              <a:rPr lang="en-US" b="1" smtClean="0"/>
              <a:pPr>
                <a:lnSpc>
                  <a:spcPts val="1500"/>
                </a:lnSpc>
              </a:pPr>
              <a:t>‹#›</a:t>
            </a:fld>
            <a:endParaRPr lang="en-US" b="1"/>
          </a:p>
        </p:txBody>
      </p:sp>
      <p:sp>
        <p:nvSpPr>
          <p:cNvPr id="6" name="Text Placeholder 3"/>
          <p:cNvSpPr>
            <a:spLocks noGrp="1"/>
          </p:cNvSpPr>
          <p:nvPr>
            <p:ph type="body" sz="half" idx="2" hasCustomPrompt="1"/>
          </p:nvPr>
        </p:nvSpPr>
        <p:spPr>
          <a:xfrm>
            <a:off x="257388" y="5427708"/>
            <a:ext cx="11344213" cy="820367"/>
          </a:xfrm>
        </p:spPr>
        <p:txBody>
          <a:bodyPr numCol="2" spcCol="360000">
            <a:noAutofit/>
          </a:bodyPr>
          <a:lstStyle>
            <a:lvl1pPr marL="380990" marR="0" indent="-380990" algn="l" defTabSz="457189" rtl="0" eaLnBrk="1" fontAlgn="auto" latinLnBrk="0" hangingPunct="1">
              <a:lnSpc>
                <a:spcPct val="100000"/>
              </a:lnSpc>
              <a:spcBef>
                <a:spcPts val="0"/>
              </a:spcBef>
              <a:spcAft>
                <a:spcPts val="336"/>
              </a:spcAft>
              <a:buClr>
                <a:schemeClr val="tx2"/>
              </a:buClr>
              <a:buSzPct val="120000"/>
              <a:buFont typeface="Arial"/>
              <a:buChar char="•"/>
              <a:tabLst/>
              <a:defRPr sz="1400" baseline="0"/>
            </a:lvl1pPr>
          </a:lstStyle>
          <a:p>
            <a:pPr marL="285750" indent="-285750">
              <a:buClr>
                <a:schemeClr val="tx2"/>
              </a:buClr>
              <a:buSzPct val="120000"/>
              <a:buFont typeface="Arial"/>
              <a:buChar char="•"/>
            </a:pPr>
            <a:r>
              <a:rPr lang="en-US"/>
              <a:t>Add text to explain the above chart</a:t>
            </a:r>
          </a:p>
          <a:p>
            <a:pPr marL="285750" indent="-285750">
              <a:buClr>
                <a:schemeClr val="tx2"/>
              </a:buClr>
              <a:buSzPct val="120000"/>
              <a:buFont typeface="Arial"/>
              <a:buChar char="•"/>
            </a:pPr>
            <a:endParaRPr lang="en-US"/>
          </a:p>
          <a:p>
            <a:pPr marL="285750" indent="-285750">
              <a:buClr>
                <a:schemeClr val="tx2"/>
              </a:buClr>
              <a:buSzPct val="120000"/>
              <a:buFont typeface="Arial"/>
              <a:buChar char="•"/>
            </a:pPr>
            <a:endParaRPr lang="en-US"/>
          </a:p>
          <a:p>
            <a:pPr marL="285750" indent="-285750">
              <a:buClr>
                <a:schemeClr val="tx2"/>
              </a:buClr>
              <a:buSzPct val="120000"/>
              <a:buFont typeface="Arial"/>
              <a:buChar char="•"/>
            </a:pPr>
            <a:r>
              <a:rPr lang="en-US"/>
              <a:t>Add text to explain the above chart</a:t>
            </a:r>
          </a:p>
          <a:p>
            <a:pPr marL="285750" indent="-285750">
              <a:buClr>
                <a:schemeClr val="tx2"/>
              </a:buClr>
              <a:buSzPct val="120000"/>
              <a:buFont typeface="Arial"/>
              <a:buChar char="•"/>
            </a:pPr>
            <a:endParaRPr lang="en-US"/>
          </a:p>
          <a:p>
            <a:pPr marL="285750" indent="-285750">
              <a:buClr>
                <a:schemeClr val="tx2"/>
              </a:buClr>
              <a:buSzPct val="120000"/>
              <a:buFont typeface="Arial"/>
              <a:buChar char="•"/>
            </a:pPr>
            <a:endParaRPr lang="en-US"/>
          </a:p>
        </p:txBody>
      </p:sp>
      <p:sp>
        <p:nvSpPr>
          <p:cNvPr id="8" name="Title 1"/>
          <p:cNvSpPr>
            <a:spLocks noGrp="1"/>
          </p:cNvSpPr>
          <p:nvPr>
            <p:ph type="title"/>
          </p:nvPr>
        </p:nvSpPr>
        <p:spPr>
          <a:xfrm>
            <a:off x="609601" y="385981"/>
            <a:ext cx="8873067" cy="512090"/>
          </a:xfrm>
        </p:spPr>
        <p:txBody>
          <a:bodyPr/>
          <a:lstStyle/>
          <a:p>
            <a:r>
              <a:rPr lang="en-US"/>
              <a:t>Click to edit Master title style</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98" b="23028"/>
          <a:stretch/>
        </p:blipFill>
        <p:spPr>
          <a:xfrm>
            <a:off x="10227212" y="239738"/>
            <a:ext cx="1440000" cy="959658"/>
          </a:xfrm>
          <a:prstGeom prst="rect">
            <a:avLst/>
          </a:prstGeom>
        </p:spPr>
      </p:pic>
    </p:spTree>
    <p:extLst>
      <p:ext uri="{BB962C8B-B14F-4D97-AF65-F5344CB8AC3E}">
        <p14:creationId xmlns:p14="http://schemas.microsoft.com/office/powerpoint/2010/main" val="3630061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3130814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clusion Slide Oran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4" y="0"/>
            <a:ext cx="12319748" cy="6948338"/>
          </a:xfrm>
          <a:prstGeom prst="rect">
            <a:avLst/>
          </a:prstGeom>
        </p:spPr>
      </p:pic>
      <p:sp>
        <p:nvSpPr>
          <p:cNvPr id="18" name="Text Placeholder 17"/>
          <p:cNvSpPr>
            <a:spLocks noGrp="1"/>
          </p:cNvSpPr>
          <p:nvPr>
            <p:ph type="body" sz="quarter" idx="11" hasCustomPrompt="1"/>
          </p:nvPr>
        </p:nvSpPr>
        <p:spPr>
          <a:xfrm>
            <a:off x="572908" y="3950074"/>
            <a:ext cx="11046189" cy="280276"/>
          </a:xfrm>
        </p:spPr>
        <p:txBody>
          <a:bodyPr anchor="t">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a:t>
            </a:r>
          </a:p>
        </p:txBody>
      </p:sp>
      <p:sp>
        <p:nvSpPr>
          <p:cNvPr id="5" name="TextBox 4"/>
          <p:cNvSpPr txBox="1"/>
          <p:nvPr userDrawn="1"/>
        </p:nvSpPr>
        <p:spPr>
          <a:xfrm>
            <a:off x="572908" y="2398315"/>
            <a:ext cx="11046189" cy="707886"/>
          </a:xfrm>
          <a:prstGeom prst="rect">
            <a:avLst/>
          </a:prstGeom>
          <a:noFill/>
        </p:spPr>
        <p:txBody>
          <a:bodyPr wrap="square" rtlCol="0">
            <a:spAutoFit/>
          </a:bodyPr>
          <a:lstStyle/>
          <a:p>
            <a:pPr algn="ctr"/>
            <a:r>
              <a:rPr lang="en-US" sz="4000" b="1">
                <a:solidFill>
                  <a:srgbClr val="FFFFFF"/>
                </a:solidFill>
                <a:latin typeface="Brandon Text Black" panose="020B0A03020203060203" pitchFamily="34" charset="0"/>
              </a:rPr>
              <a:t>Thank you!</a:t>
            </a:r>
          </a:p>
        </p:txBody>
      </p:sp>
      <p:sp>
        <p:nvSpPr>
          <p:cNvPr id="8" name="TextBox 7"/>
          <p:cNvSpPr txBox="1"/>
          <p:nvPr userDrawn="1"/>
        </p:nvSpPr>
        <p:spPr>
          <a:xfrm>
            <a:off x="572909" y="6261938"/>
            <a:ext cx="11046187" cy="212366"/>
          </a:xfrm>
          <a:prstGeom prst="rect">
            <a:avLst/>
          </a:prstGeom>
          <a:noFill/>
        </p:spPr>
        <p:txBody>
          <a:bodyPr wrap="square" lIns="0" tIns="0" rIns="0" bIns="0" rtlCol="0">
            <a:spAutoFit/>
          </a:bodyPr>
          <a:lstStyle/>
          <a:p>
            <a:pPr marL="0" marR="0" lvl="0" indent="0" algn="ctr" defTabSz="457189" rtl="0" eaLnBrk="1" fontAlgn="auto" latinLnBrk="0" hangingPunct="1">
              <a:lnSpc>
                <a:spcPct val="120000"/>
              </a:lnSpc>
              <a:spcBef>
                <a:spcPts val="0"/>
              </a:spcBef>
              <a:spcAft>
                <a:spcPts val="0"/>
              </a:spcAft>
              <a:buClrTx/>
              <a:buSzTx/>
              <a:buFontTx/>
              <a:buNone/>
              <a:tabLst/>
              <a:defRPr/>
            </a:pPr>
            <a:r>
              <a:rPr lang="en-GB" sz="1200" b="1" err="1">
                <a:solidFill>
                  <a:srgbClr val="FFFFFF"/>
                </a:solidFill>
                <a:latin typeface="Brandon Text Light" panose="020B0303020203060203" pitchFamily="34" charset="0"/>
              </a:rPr>
              <a:t>www.worldenergy.org</a:t>
            </a:r>
            <a:r>
              <a:rPr lang="en-GB" sz="1200" b="1" baseline="0">
                <a:solidFill>
                  <a:srgbClr val="FFFFFF"/>
                </a:solidFill>
                <a:latin typeface="Brandon Text Light" panose="020B0303020203060203" pitchFamily="34" charset="0"/>
              </a:rPr>
              <a:t> | </a:t>
            </a:r>
            <a:r>
              <a:rPr lang="en-GB" sz="1200" b="1">
                <a:solidFill>
                  <a:srgbClr val="FFFFFF"/>
                </a:solidFill>
                <a:latin typeface="Brandon Text Light" panose="020B0303020203060203" pitchFamily="34" charset="0"/>
              </a:rPr>
              <a:t>@</a:t>
            </a:r>
            <a:r>
              <a:rPr lang="en-GB" sz="1200" b="1" err="1">
                <a:solidFill>
                  <a:srgbClr val="FFFFFF"/>
                </a:solidFill>
                <a:latin typeface="Brandon Text Light" panose="020B0303020203060203" pitchFamily="34" charset="0"/>
              </a:rPr>
              <a:t>WECouncil</a:t>
            </a:r>
            <a:endParaRPr lang="en-US" sz="1200" b="1">
              <a:solidFill>
                <a:srgbClr val="FFFFFF"/>
              </a:solidFill>
              <a:latin typeface="Brandon Text Light" panose="020B0303020203060203" pitchFamily="34" charset="0"/>
            </a:endParaRPr>
          </a:p>
        </p:txBody>
      </p:sp>
      <p:sp>
        <p:nvSpPr>
          <p:cNvPr id="13" name="Text Placeholder 17"/>
          <p:cNvSpPr>
            <a:spLocks noGrp="1"/>
          </p:cNvSpPr>
          <p:nvPr>
            <p:ph type="body" sz="quarter" idx="12" hasCustomPrompt="1"/>
          </p:nvPr>
        </p:nvSpPr>
        <p:spPr>
          <a:xfrm>
            <a:off x="572908" y="4230350"/>
            <a:ext cx="11046189" cy="280276"/>
          </a:xfrm>
        </p:spPr>
        <p:txBody>
          <a:bodyPr anchor="t">
            <a:noAutofit/>
          </a:bodyPr>
          <a:lstStyle>
            <a:lvl1pPr marL="0" indent="0" algn="ctr">
              <a:buNone/>
              <a:defRPr sz="1200" baseline="0">
                <a:solidFill>
                  <a:schemeClr val="bg1"/>
                </a:solidFill>
                <a:latin typeface="Brandon Text Light" panose="020B0303020203060203" pitchFamily="34" charset="0"/>
              </a:defRPr>
            </a:lvl1pPr>
          </a:lstStyle>
          <a:p>
            <a:pPr lvl="0"/>
            <a:r>
              <a:rPr lang="en-US"/>
              <a:t>Email address</a:t>
            </a:r>
          </a:p>
        </p:txBody>
      </p:sp>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170944" y="69272"/>
            <a:ext cx="1440000" cy="1440000"/>
          </a:xfrm>
          <a:prstGeom prst="rect">
            <a:avLst/>
          </a:prstGeom>
        </p:spPr>
      </p:pic>
    </p:spTree>
    <p:extLst>
      <p:ext uri="{BB962C8B-B14F-4D97-AF65-F5344CB8AC3E}">
        <p14:creationId xmlns:p14="http://schemas.microsoft.com/office/powerpoint/2010/main" val="140778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clusion Slide Blu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29" y="4"/>
            <a:ext cx="12301441" cy="6938013"/>
          </a:xfrm>
          <a:prstGeom prst="rect">
            <a:avLst/>
          </a:prstGeom>
        </p:spPr>
      </p:pic>
      <p:sp>
        <p:nvSpPr>
          <p:cNvPr id="24" name="TextBox 23"/>
          <p:cNvSpPr txBox="1"/>
          <p:nvPr userDrawn="1"/>
        </p:nvSpPr>
        <p:spPr>
          <a:xfrm>
            <a:off x="572909" y="6261938"/>
            <a:ext cx="11046187" cy="212366"/>
          </a:xfrm>
          <a:prstGeom prst="rect">
            <a:avLst/>
          </a:prstGeom>
          <a:noFill/>
        </p:spPr>
        <p:txBody>
          <a:bodyPr wrap="square" lIns="0" tIns="0" rIns="0" bIns="0" rtlCol="0">
            <a:spAutoFit/>
          </a:bodyPr>
          <a:lstStyle/>
          <a:p>
            <a:pPr marL="0" marR="0" lvl="0" indent="0" algn="ctr" defTabSz="457189" rtl="0" eaLnBrk="1" fontAlgn="auto" latinLnBrk="0" hangingPunct="1">
              <a:lnSpc>
                <a:spcPct val="120000"/>
              </a:lnSpc>
              <a:spcBef>
                <a:spcPts val="0"/>
              </a:spcBef>
              <a:spcAft>
                <a:spcPts val="0"/>
              </a:spcAft>
              <a:buClrTx/>
              <a:buSzTx/>
              <a:buFontTx/>
              <a:buNone/>
              <a:tabLst/>
              <a:defRPr/>
            </a:pPr>
            <a:r>
              <a:rPr lang="en-GB" sz="1200" b="1" err="1">
                <a:solidFill>
                  <a:srgbClr val="FFFFFF"/>
                </a:solidFill>
                <a:latin typeface="Brandon Text Light" panose="020B0303020203060203" pitchFamily="34" charset="0"/>
              </a:rPr>
              <a:t>www.worldenergy.org</a:t>
            </a:r>
            <a:r>
              <a:rPr lang="en-GB" sz="1200" b="1" baseline="0">
                <a:solidFill>
                  <a:srgbClr val="FFFFFF"/>
                </a:solidFill>
                <a:latin typeface="Brandon Text Light" panose="020B0303020203060203" pitchFamily="34" charset="0"/>
              </a:rPr>
              <a:t> | </a:t>
            </a:r>
            <a:r>
              <a:rPr lang="en-GB" sz="1200" b="1">
                <a:solidFill>
                  <a:srgbClr val="FFFFFF"/>
                </a:solidFill>
                <a:latin typeface="Brandon Text Light" panose="020B0303020203060203" pitchFamily="34" charset="0"/>
              </a:rPr>
              <a:t>@</a:t>
            </a:r>
            <a:r>
              <a:rPr lang="en-GB" sz="1200" b="1" err="1">
                <a:solidFill>
                  <a:srgbClr val="FFFFFF"/>
                </a:solidFill>
                <a:latin typeface="Brandon Text Light" panose="020B0303020203060203" pitchFamily="34" charset="0"/>
              </a:rPr>
              <a:t>WECouncil</a:t>
            </a:r>
            <a:endParaRPr lang="en-US" sz="1200" b="1">
              <a:solidFill>
                <a:srgbClr val="FFFFFF"/>
              </a:solidFill>
              <a:latin typeface="Brandon Text Light" panose="020B0303020203060203" pitchFamily="34" charset="0"/>
            </a:endParaRPr>
          </a:p>
        </p:txBody>
      </p:sp>
      <p:sp>
        <p:nvSpPr>
          <p:cNvPr id="25" name="Text Placeholder 17"/>
          <p:cNvSpPr>
            <a:spLocks noGrp="1"/>
          </p:cNvSpPr>
          <p:nvPr>
            <p:ph type="body" sz="quarter" idx="11" hasCustomPrompt="1"/>
          </p:nvPr>
        </p:nvSpPr>
        <p:spPr>
          <a:xfrm>
            <a:off x="572908" y="3950074"/>
            <a:ext cx="11046189" cy="280276"/>
          </a:xfrm>
        </p:spPr>
        <p:txBody>
          <a:bodyPr anchor="t">
            <a:noAutofit/>
          </a:bodyPr>
          <a:lstStyle>
            <a:lvl1pPr marL="0" indent="0" algn="ctr">
              <a:buNone/>
              <a:defRPr sz="1200" baseline="0">
                <a:solidFill>
                  <a:schemeClr val="bg1"/>
                </a:solidFill>
                <a:latin typeface="Brandon Text Light" panose="020B0303020203060203" pitchFamily="34" charset="0"/>
              </a:defRPr>
            </a:lvl1pPr>
          </a:lstStyle>
          <a:p>
            <a:pPr lvl="0"/>
            <a:r>
              <a:rPr lang="en-US"/>
              <a:t>Name of presenter</a:t>
            </a:r>
          </a:p>
        </p:txBody>
      </p:sp>
      <p:sp>
        <p:nvSpPr>
          <p:cNvPr id="26" name="Text Placeholder 17"/>
          <p:cNvSpPr>
            <a:spLocks noGrp="1"/>
          </p:cNvSpPr>
          <p:nvPr>
            <p:ph type="body" sz="quarter" idx="12" hasCustomPrompt="1"/>
          </p:nvPr>
        </p:nvSpPr>
        <p:spPr>
          <a:xfrm>
            <a:off x="572908" y="4230350"/>
            <a:ext cx="11046189" cy="280276"/>
          </a:xfrm>
        </p:spPr>
        <p:txBody>
          <a:bodyPr anchor="t">
            <a:noAutofit/>
          </a:bodyPr>
          <a:lstStyle>
            <a:lvl1pPr marL="0" indent="0" algn="ctr">
              <a:buNone/>
              <a:defRPr sz="1200" baseline="0">
                <a:solidFill>
                  <a:schemeClr val="bg1"/>
                </a:solidFill>
                <a:latin typeface="Brandon Text Light" panose="020B0303020203060203" pitchFamily="34" charset="0"/>
              </a:defRPr>
            </a:lvl1pPr>
          </a:lstStyle>
          <a:p>
            <a:pPr lvl="0"/>
            <a:r>
              <a:rPr lang="en-US"/>
              <a:t>Email address</a:t>
            </a:r>
          </a:p>
        </p:txBody>
      </p:sp>
      <p:sp>
        <p:nvSpPr>
          <p:cNvPr id="9" name="TextBox 8"/>
          <p:cNvSpPr txBox="1"/>
          <p:nvPr userDrawn="1"/>
        </p:nvSpPr>
        <p:spPr>
          <a:xfrm>
            <a:off x="572908" y="2398315"/>
            <a:ext cx="11046189" cy="707886"/>
          </a:xfrm>
          <a:prstGeom prst="rect">
            <a:avLst/>
          </a:prstGeom>
          <a:noFill/>
        </p:spPr>
        <p:txBody>
          <a:bodyPr wrap="square" rtlCol="0">
            <a:spAutoFit/>
          </a:bodyPr>
          <a:lstStyle/>
          <a:p>
            <a:pPr algn="ctr"/>
            <a:r>
              <a:rPr lang="en-US" sz="4000" b="1">
                <a:solidFill>
                  <a:srgbClr val="FFFFFF"/>
                </a:solidFill>
                <a:latin typeface="Brandon Text Black" panose="020B0A03020203060203" pitchFamily="34" charset="0"/>
              </a:rPr>
              <a:t>Thank you!</a:t>
            </a:r>
          </a:p>
        </p:txBody>
      </p:sp>
      <p:pic>
        <p:nvPicPr>
          <p:cNvPr id="10" name="Pictur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128741" y="70794"/>
            <a:ext cx="1440000" cy="1444154"/>
          </a:xfrm>
          <a:prstGeom prst="rect">
            <a:avLst/>
          </a:prstGeom>
        </p:spPr>
      </p:pic>
    </p:spTree>
    <p:extLst>
      <p:ext uri="{BB962C8B-B14F-4D97-AF65-F5344CB8AC3E}">
        <p14:creationId xmlns:p14="http://schemas.microsoft.com/office/powerpoint/2010/main" val="112282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B628DE-2ED1-49C6-8677-A03E32810FB4}"/>
              </a:ext>
            </a:extLst>
          </p:cNvPr>
          <p:cNvSpPr/>
          <p:nvPr userDrawn="1"/>
        </p:nvSpPr>
        <p:spPr>
          <a:xfrm>
            <a:off x="7210110" y="0"/>
            <a:ext cx="4981890" cy="685800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p:nvPr>
        </p:nvSpPr>
        <p:spPr>
          <a:xfrm>
            <a:off x="609603" y="2032003"/>
            <a:ext cx="5281148" cy="399551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3"/>
          </p:nvPr>
        </p:nvSpPr>
        <p:spPr>
          <a:xfrm>
            <a:off x="7576457" y="2032003"/>
            <a:ext cx="3820918" cy="399551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hasCustomPrompt="1"/>
          </p:nvPr>
        </p:nvSpPr>
        <p:spPr>
          <a:xfrm>
            <a:off x="609603" y="1593854"/>
            <a:ext cx="5281084" cy="346075"/>
          </a:xfrm>
        </p:spPr>
        <p:txBody>
          <a:bodyPr>
            <a:noAutofit/>
          </a:bodyPr>
          <a:lstStyle>
            <a:lvl1pPr marL="0" indent="0">
              <a:buNone/>
              <a:defRPr b="1" baseline="0"/>
            </a:lvl1pPr>
          </a:lstStyle>
          <a:p>
            <a:pPr lvl="0"/>
            <a:r>
              <a:rPr lang="en-US"/>
              <a:t>Content title 1</a:t>
            </a:r>
          </a:p>
        </p:txBody>
      </p:sp>
      <p:sp>
        <p:nvSpPr>
          <p:cNvPr id="11" name="Slide Number Placeholder 2">
            <a:extLst>
              <a:ext uri="{FF2B5EF4-FFF2-40B4-BE49-F238E27FC236}">
                <a16:creationId xmlns:a16="http://schemas.microsoft.com/office/drawing/2014/main" id="{0FA391F4-2F42-41C2-9A9A-0FF1CFDA59F0}"/>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pic>
        <p:nvPicPr>
          <p:cNvPr id="13" name="Graphic 12">
            <a:extLst>
              <a:ext uri="{FF2B5EF4-FFF2-40B4-BE49-F238E27FC236}">
                <a16:creationId xmlns:a16="http://schemas.microsoft.com/office/drawing/2014/main" id="{A77D3838-8EDD-44F4-86E6-A23109C67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3648" y="306945"/>
            <a:ext cx="1095375" cy="657225"/>
          </a:xfrm>
          <a:prstGeom prst="rect">
            <a:avLst/>
          </a:prstGeom>
        </p:spPr>
      </p:pic>
    </p:spTree>
    <p:extLst>
      <p:ext uri="{BB962C8B-B14F-4D97-AF65-F5344CB8AC3E}">
        <p14:creationId xmlns:p14="http://schemas.microsoft.com/office/powerpoint/2010/main" val="4274722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503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Section Header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EB670A-C15A-4606-9EF9-6E148F81DABA}"/>
              </a:ext>
            </a:extLst>
          </p:cNvPr>
          <p:cNvSpPr/>
          <p:nvPr userDrawn="1"/>
        </p:nvSpPr>
        <p:spPr>
          <a:xfrm>
            <a:off x="0" y="0"/>
            <a:ext cx="12192000" cy="6858000"/>
          </a:xfrm>
          <a:prstGeom prst="rect">
            <a:avLst/>
          </a:prstGeom>
          <a:gradFill flip="none" rotWithShape="1">
            <a:gsLst>
              <a:gs pos="13000">
                <a:schemeClr val="tx2">
                  <a:alpha val="80000"/>
                </a:schemeClr>
              </a:gs>
              <a:gs pos="30000">
                <a:schemeClr val="tx2">
                  <a:alpha val="85000"/>
                </a:schemeClr>
              </a:gs>
              <a:gs pos="60000">
                <a:schemeClr val="tx2"/>
              </a:gs>
              <a:gs pos="98000">
                <a:srgbClr val="EA8B00"/>
              </a:gs>
            </a:gsLst>
            <a:lin ang="1080000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3317959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150" y="321733"/>
            <a:ext cx="11186191" cy="839568"/>
          </a:xfrm>
          <a:prstGeom prst="rect">
            <a:avLst/>
          </a:prstGeom>
        </p:spPr>
        <p:txBody>
          <a:bodyPr anchor="t">
            <a:normAutofit/>
          </a:bodyPr>
          <a:lstStyle>
            <a:lvl1pPr>
              <a:defRPr sz="1631"/>
            </a:lvl1pPr>
          </a:lstStyle>
          <a:p>
            <a:r>
              <a:rPr lang="en-US"/>
              <a:t>Click to edit Master title style</a:t>
            </a:r>
          </a:p>
        </p:txBody>
      </p:sp>
      <p:sp>
        <p:nvSpPr>
          <p:cNvPr id="5" name="Text Placeholder 8"/>
          <p:cNvSpPr>
            <a:spLocks noGrp="1"/>
          </p:cNvSpPr>
          <p:nvPr>
            <p:ph type="body" sz="quarter" idx="12"/>
          </p:nvPr>
        </p:nvSpPr>
        <p:spPr>
          <a:xfrm>
            <a:off x="507150" y="1427177"/>
            <a:ext cx="11186191" cy="4668837"/>
          </a:xfrm>
          <a:prstGeom prst="rect">
            <a:avLst/>
          </a:prstGeom>
        </p:spPr>
        <p:txBody>
          <a:bodyPr/>
          <a:lstStyle>
            <a:lvl1pPr marL="0" indent="0">
              <a:buNone/>
              <a:defRPr sz="1181" b="0">
                <a:solidFill>
                  <a:srgbClr val="FF0000"/>
                </a:solidFill>
              </a:defRPr>
            </a:lvl1pPr>
            <a:lvl2pPr>
              <a:defRPr sz="1069"/>
            </a:lvl2pPr>
            <a:lvl3pPr>
              <a:defRPr sz="956"/>
            </a:lvl3pPr>
            <a:lvl4pPr>
              <a:defRPr sz="844"/>
            </a:lvl4pPr>
            <a:lvl5pPr>
              <a:defRPr sz="8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596B928-AD9A-482A-AB2B-AF92B23E3030}"/>
              </a:ext>
            </a:extLst>
          </p:cNvPr>
          <p:cNvSpPr/>
          <p:nvPr userDrawn="1"/>
        </p:nvSpPr>
        <p:spPr>
          <a:xfrm>
            <a:off x="0" y="0"/>
            <a:ext cx="12192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4DA462D3-CD9D-1E49-B080-003AFC605B9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128741" y="70794"/>
            <a:ext cx="1440000" cy="1444154"/>
          </a:xfrm>
          <a:prstGeom prst="rect">
            <a:avLst/>
          </a:prstGeom>
        </p:spPr>
      </p:pic>
      <p:sp>
        <p:nvSpPr>
          <p:cNvPr id="7" name="TextBox 6">
            <a:extLst>
              <a:ext uri="{FF2B5EF4-FFF2-40B4-BE49-F238E27FC236}">
                <a16:creationId xmlns:a16="http://schemas.microsoft.com/office/drawing/2014/main" id="{C951A0EF-CE83-EF4A-93F6-ED76D6D7BC52}"/>
              </a:ext>
            </a:extLst>
          </p:cNvPr>
          <p:cNvSpPr txBox="1"/>
          <p:nvPr userDrawn="1"/>
        </p:nvSpPr>
        <p:spPr>
          <a:xfrm>
            <a:off x="609600" y="6366979"/>
            <a:ext cx="6054437" cy="246221"/>
          </a:xfrm>
          <a:prstGeom prst="rect">
            <a:avLst/>
          </a:prstGeom>
          <a:noFill/>
        </p:spPr>
        <p:txBody>
          <a:bodyPr wrap="square" rtlCol="0" anchor="b">
            <a:no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GB" sz="1000" b="0" i="0" baseline="0">
                <a:solidFill>
                  <a:schemeClr val="bg1"/>
                </a:solidFill>
                <a:latin typeface="Brandon Text Light" panose="020B0303020203060203" pitchFamily="34" charset="0"/>
              </a:rPr>
              <a:t>© World Energy Council 2022</a:t>
            </a:r>
            <a:r>
              <a:rPr lang="en-GB" sz="1000" b="0" i="0" u="none" strike="noStrike" kern="1200" baseline="0">
                <a:solidFill>
                  <a:schemeClr val="bg1"/>
                </a:solidFill>
                <a:latin typeface="Brandon Text Light" panose="020B0303020203060203" pitchFamily="34" charset="0"/>
                <a:ea typeface="+mn-ea"/>
                <a:cs typeface="Arial"/>
              </a:rPr>
              <a:t> | </a:t>
            </a:r>
            <a:r>
              <a:rPr lang="en-GB" sz="1000" b="0" i="0" u="none" strike="noStrike" kern="1200" baseline="0" err="1">
                <a:solidFill>
                  <a:schemeClr val="bg1"/>
                </a:solidFill>
                <a:latin typeface="Brandon Text Light" panose="020B0303020203060203" pitchFamily="34" charset="0"/>
                <a:ea typeface="+mn-ea"/>
                <a:cs typeface="Arial"/>
              </a:rPr>
              <a:t>www.worldenergy.org</a:t>
            </a:r>
            <a:r>
              <a:rPr lang="en-GB" sz="1000" b="0" i="0" u="none" strike="noStrike" kern="1200" baseline="0">
                <a:solidFill>
                  <a:schemeClr val="bg1"/>
                </a:solidFill>
                <a:latin typeface="Brandon Text Light" panose="020B0303020203060203" pitchFamily="34" charset="0"/>
                <a:ea typeface="+mn-ea"/>
                <a:cs typeface="Arial"/>
              </a:rPr>
              <a:t> | @</a:t>
            </a:r>
            <a:r>
              <a:rPr lang="en-GB" sz="1000" b="0" i="0" u="none" strike="noStrike" kern="1200" baseline="0" err="1">
                <a:solidFill>
                  <a:schemeClr val="bg1"/>
                </a:solidFill>
                <a:latin typeface="Brandon Text Light" panose="020B0303020203060203" pitchFamily="34" charset="0"/>
                <a:ea typeface="+mn-ea"/>
                <a:cs typeface="Arial"/>
              </a:rPr>
              <a:t>WECouncil</a:t>
            </a:r>
            <a:endParaRPr lang="en-GB" sz="1000" b="0" i="0" u="none" strike="noStrike" kern="1200" baseline="0">
              <a:solidFill>
                <a:schemeClr val="bg1"/>
              </a:solidFill>
              <a:latin typeface="Brandon Text Light" panose="020B0303020203060203" pitchFamily="34" charset="0"/>
              <a:ea typeface="+mn-ea"/>
              <a:cs typeface="Arial"/>
            </a:endParaRPr>
          </a:p>
        </p:txBody>
      </p:sp>
    </p:spTree>
    <p:extLst>
      <p:ext uri="{BB962C8B-B14F-4D97-AF65-F5344CB8AC3E}">
        <p14:creationId xmlns:p14="http://schemas.microsoft.com/office/powerpoint/2010/main" val="425715201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03991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4" name="Rectangle 3"/>
          <p:cNvSpPr/>
          <p:nvPr userDrawn="1"/>
        </p:nvSpPr>
        <p:spPr>
          <a:xfrm>
            <a:off x="609601" y="6070763"/>
            <a:ext cx="2928403" cy="5058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6" name="Rectangle 5">
            <a:extLst>
              <a:ext uri="{FF2B5EF4-FFF2-40B4-BE49-F238E27FC236}">
                <a16:creationId xmlns:a16="http://schemas.microsoft.com/office/drawing/2014/main" id="{810E6D7F-7E84-4EE2-AA29-D680BC0CEC01}"/>
              </a:ext>
            </a:extLst>
          </p:cNvPr>
          <p:cNvSpPr/>
          <p:nvPr userDrawn="1"/>
        </p:nvSpPr>
        <p:spPr>
          <a:xfrm>
            <a:off x="0" y="0"/>
            <a:ext cx="12192000" cy="685800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45672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and quote">
    <p:spTree>
      <p:nvGrpSpPr>
        <p:cNvPr id="1" name=""/>
        <p:cNvGrpSpPr/>
        <p:nvPr/>
      </p:nvGrpSpPr>
      <p:grpSpPr>
        <a:xfrm>
          <a:off x="0" y="0"/>
          <a:ext cx="0" cy="0"/>
          <a:chOff x="0" y="0"/>
          <a:chExt cx="0" cy="0"/>
        </a:xfrm>
      </p:grpSpPr>
      <p:sp>
        <p:nvSpPr>
          <p:cNvPr id="4" name="Rectangle 3"/>
          <p:cNvSpPr/>
          <p:nvPr userDrawn="1"/>
        </p:nvSpPr>
        <p:spPr>
          <a:xfrm>
            <a:off x="609601" y="6070763"/>
            <a:ext cx="2928403" cy="5058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6" name="Rectangle 5">
            <a:extLst>
              <a:ext uri="{FF2B5EF4-FFF2-40B4-BE49-F238E27FC236}">
                <a16:creationId xmlns:a16="http://schemas.microsoft.com/office/drawing/2014/main" id="{810E6D7F-7E84-4EE2-AA29-D680BC0CEC01}"/>
              </a:ext>
            </a:extLst>
          </p:cNvPr>
          <p:cNvSpPr/>
          <p:nvPr userDrawn="1"/>
        </p:nvSpPr>
        <p:spPr>
          <a:xfrm>
            <a:off x="0" y="0"/>
            <a:ext cx="12192000" cy="685800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lide Number Placeholder 2">
            <a:extLst>
              <a:ext uri="{FF2B5EF4-FFF2-40B4-BE49-F238E27FC236}">
                <a16:creationId xmlns:a16="http://schemas.microsoft.com/office/drawing/2014/main" id="{F2D68BBB-C633-4CBA-B9F8-E03CFE6A0D09}"/>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pic>
        <p:nvPicPr>
          <p:cNvPr id="10" name="Graphic 9">
            <a:extLst>
              <a:ext uri="{FF2B5EF4-FFF2-40B4-BE49-F238E27FC236}">
                <a16:creationId xmlns:a16="http://schemas.microsoft.com/office/drawing/2014/main" id="{387589B9-3FCE-4D79-B289-E99A13A3DB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3648" y="306945"/>
            <a:ext cx="1095375" cy="657225"/>
          </a:xfrm>
          <a:prstGeom prst="rect">
            <a:avLst/>
          </a:prstGeom>
        </p:spPr>
      </p:pic>
    </p:spTree>
    <p:extLst>
      <p:ext uri="{BB962C8B-B14F-4D97-AF65-F5344CB8AC3E}">
        <p14:creationId xmlns:p14="http://schemas.microsoft.com/office/powerpoint/2010/main" val="340558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84382"/>
            <a:ext cx="8852541" cy="772401"/>
          </a:xfrm>
        </p:spPr>
        <p:txBody>
          <a:bodyPr anchor="t">
            <a:noAutofit/>
          </a:bodyPr>
          <a:lstStyle>
            <a:lvl1pPr algn="l">
              <a:defRPr sz="2800" b="1"/>
            </a:lvl1pPr>
          </a:lstStyle>
          <a:p>
            <a:r>
              <a:rPr lang="en-US"/>
              <a:t>Click to edit Master title style</a:t>
            </a:r>
          </a:p>
        </p:txBody>
      </p:sp>
      <p:sp>
        <p:nvSpPr>
          <p:cNvPr id="4" name="Text Placeholder 3"/>
          <p:cNvSpPr>
            <a:spLocks noGrp="1"/>
          </p:cNvSpPr>
          <p:nvPr>
            <p:ph type="body" sz="half" idx="2"/>
          </p:nvPr>
        </p:nvSpPr>
        <p:spPr>
          <a:xfrm>
            <a:off x="609603" y="1511183"/>
            <a:ext cx="4011084" cy="4541274"/>
          </a:xfrm>
        </p:spPr>
        <p:txBody>
          <a:bodyPr>
            <a:no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Picture Placeholder 8"/>
          <p:cNvSpPr>
            <a:spLocks noGrp="1"/>
          </p:cNvSpPr>
          <p:nvPr>
            <p:ph type="pic" sz="quarter" idx="13"/>
          </p:nvPr>
        </p:nvSpPr>
        <p:spPr>
          <a:xfrm>
            <a:off x="4741333" y="1511187"/>
            <a:ext cx="6841067" cy="4541273"/>
          </a:xfrm>
        </p:spPr>
        <p:txBody>
          <a:bodyPr/>
          <a:lstStyle/>
          <a:p>
            <a:r>
              <a:rPr lang="en-US"/>
              <a:t>Click icon to add picture</a:t>
            </a:r>
          </a:p>
        </p:txBody>
      </p:sp>
      <p:sp>
        <p:nvSpPr>
          <p:cNvPr id="5" name="Slide Number Placeholder 2">
            <a:extLst>
              <a:ext uri="{FF2B5EF4-FFF2-40B4-BE49-F238E27FC236}">
                <a16:creationId xmlns:a16="http://schemas.microsoft.com/office/drawing/2014/main" id="{82D74E15-705A-407C-810C-CE478E6D116B}"/>
              </a:ext>
            </a:extLst>
          </p:cNvPr>
          <p:cNvSpPr>
            <a:spLocks noGrp="1"/>
          </p:cNvSpPr>
          <p:nvPr>
            <p:ph type="sldNum" sz="quarter" idx="10"/>
          </p:nvPr>
        </p:nvSpPr>
        <p:spPr>
          <a:xfrm>
            <a:off x="10641204" y="6435775"/>
            <a:ext cx="1235947" cy="365125"/>
          </a:xfrm>
          <a:prstGeom prst="rect">
            <a:avLst/>
          </a:prstGeom>
        </p:spPr>
        <p:txBody>
          <a:bodyPr/>
          <a:lstStyle>
            <a:lvl1pPr algn="r">
              <a:defRPr sz="1100">
                <a:solidFill>
                  <a:schemeClr val="bg1">
                    <a:lumMod val="50000"/>
                  </a:schemeClr>
                </a:solidFill>
              </a:defRPr>
            </a:lvl1p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167915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19.pn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85981"/>
            <a:ext cx="8873067" cy="9426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51118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p:nvSpPr>
        <p:spPr>
          <a:xfrm>
            <a:off x="609602" y="6424095"/>
            <a:ext cx="4042786" cy="246221"/>
          </a:xfrm>
          <a:prstGeom prst="rect">
            <a:avLst/>
          </a:prstGeom>
          <a:noFill/>
        </p:spPr>
        <p:txBody>
          <a:bodyPr wrap="square" rtlCol="0" anchor="b">
            <a:no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GB" sz="900" b="0" i="0" baseline="0">
                <a:solidFill>
                  <a:schemeClr val="bg1">
                    <a:lumMod val="50000"/>
                  </a:schemeClr>
                </a:solidFill>
                <a:latin typeface="Calibri" panose="020F0502020204030204" pitchFamily="34" charset="0"/>
                <a:cs typeface="Calibri" panose="020F0502020204030204" pitchFamily="34" charset="0"/>
              </a:rPr>
              <a:t>© World Energy Council  </a:t>
            </a:r>
            <a:fld id="{8AAEB62B-1EDC-4A35-B955-CBC3CB6ADA8C}" type="datetimeyyyy">
              <a:rPr lang="en-GB" sz="900" b="0" i="0" baseline="0" smtClean="0">
                <a:solidFill>
                  <a:schemeClr val="bg1">
                    <a:lumMod val="50000"/>
                  </a:schemeClr>
                </a:solidFill>
                <a:latin typeface="Calibri" panose="020F0502020204030204" pitchFamily="34" charset="0"/>
                <a:cs typeface="Calibri" panose="020F0502020204030204" pitchFamily="34" charset="0"/>
              </a:rPr>
              <a:t>2022</a:t>
            </a:fld>
            <a:r>
              <a:rPr lang="en-GB" sz="900" b="0" i="0" u="none" strike="noStrike" kern="1200" baseline="0">
                <a:solidFill>
                  <a:schemeClr val="bg1">
                    <a:lumMod val="50000"/>
                  </a:schemeClr>
                </a:solidFill>
                <a:latin typeface="Calibri" panose="020F0502020204030204" pitchFamily="34" charset="0"/>
                <a:ea typeface="+mn-ea"/>
                <a:cs typeface="Calibri" panose="020F0502020204030204" pitchFamily="34" charset="0"/>
              </a:rPr>
              <a:t> | www.worldenergy.org | @WECouncil</a:t>
            </a:r>
          </a:p>
        </p:txBody>
      </p:sp>
      <p:pic>
        <p:nvPicPr>
          <p:cNvPr id="6" name="Graphic 5">
            <a:extLst>
              <a:ext uri="{FF2B5EF4-FFF2-40B4-BE49-F238E27FC236}">
                <a16:creationId xmlns:a16="http://schemas.microsoft.com/office/drawing/2014/main" id="{FD4E4108-9DCA-4530-836E-FBE267DFE24D}"/>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813648" y="306945"/>
            <a:ext cx="1095375" cy="657225"/>
          </a:xfrm>
          <a:prstGeom prst="rect">
            <a:avLst/>
          </a:prstGeom>
        </p:spPr>
      </p:pic>
    </p:spTree>
    <p:extLst>
      <p:ext uri="{BB962C8B-B14F-4D97-AF65-F5344CB8AC3E}">
        <p14:creationId xmlns:p14="http://schemas.microsoft.com/office/powerpoint/2010/main" val="1628439355"/>
      </p:ext>
    </p:extLst>
  </p:cSld>
  <p:clrMap bg1="lt1" tx1="dk1" bg2="lt2" tx2="dk2" accent1="accent1" accent2="accent2" accent3="accent3" accent4="accent4" accent5="accent5" accent6="accent6" hlink="hlink" folHlink="folHlink"/>
  <p:sldLayoutIdLst>
    <p:sldLayoutId id="2147483748" r:id="rId1"/>
    <p:sldLayoutId id="2147483760" r:id="rId2"/>
    <p:sldLayoutId id="2147483790" r:id="rId3"/>
    <p:sldLayoutId id="2147483769" r:id="rId4"/>
    <p:sldLayoutId id="2147483791" r:id="rId5"/>
    <p:sldLayoutId id="2147483796" r:id="rId6"/>
    <p:sldLayoutId id="2147483768" r:id="rId7"/>
    <p:sldLayoutId id="2147483749" r:id="rId8"/>
    <p:sldLayoutId id="2147483766" r:id="rId9"/>
    <p:sldLayoutId id="2147483767" r:id="rId10"/>
    <p:sldLayoutId id="2147483799" r:id="rId11"/>
    <p:sldLayoutId id="2147483759" r:id="rId12"/>
    <p:sldLayoutId id="2147483765" r:id="rId13"/>
    <p:sldLayoutId id="2147483718" r:id="rId14"/>
    <p:sldLayoutId id="2147483740" r:id="rId15"/>
    <p:sldLayoutId id="2147483750" r:id="rId16"/>
    <p:sldLayoutId id="2147483731" r:id="rId17"/>
    <p:sldLayoutId id="2147483732" r:id="rId18"/>
    <p:sldLayoutId id="2147483738" r:id="rId19"/>
    <p:sldLayoutId id="2147483739" r:id="rId20"/>
  </p:sldLayoutIdLst>
  <p:hf hdr="0" ftr="0" dt="0"/>
  <p:txStyles>
    <p:titleStyle>
      <a:lvl1pPr algn="l" defTabSz="457189" rtl="0" eaLnBrk="1" latinLnBrk="0" hangingPunct="1">
        <a:spcBef>
          <a:spcPct val="0"/>
        </a:spcBef>
        <a:buNone/>
        <a:defRPr sz="2800" b="1" kern="1200" spc="0" baseline="0">
          <a:solidFill>
            <a:schemeClr val="tx2"/>
          </a:solidFill>
          <a:latin typeface="Brandon Text Bold" panose="020B0803020203060203" pitchFamily="34" charset="0"/>
          <a:ea typeface="+mj-ea"/>
          <a:cs typeface="+mj-cs"/>
        </a:defRPr>
      </a:lvl1pPr>
    </p:titleStyle>
    <p:bodyStyle>
      <a:lvl1pPr marL="342891" indent="-342891" algn="l" defTabSz="457189" rtl="0" eaLnBrk="1" latinLnBrk="0" hangingPunct="1">
        <a:spcBef>
          <a:spcPct val="20000"/>
        </a:spcBef>
        <a:buClrTx/>
        <a:buSzPct val="100000"/>
        <a:buFont typeface="Arial"/>
        <a:buChar char="•"/>
        <a:defRPr sz="24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Font typeface="Courier New"/>
        <a:buChar char="o"/>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85981"/>
            <a:ext cx="8873067" cy="9426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51118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DB846346-F044-479A-9C01-00AF60FF2A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2469" y="353904"/>
            <a:ext cx="902077" cy="541246"/>
          </a:xfrm>
          <a:prstGeom prst="rect">
            <a:avLst/>
          </a:prstGeom>
        </p:spPr>
      </p:pic>
      <p:sp>
        <p:nvSpPr>
          <p:cNvPr id="8" name="TextBox 7">
            <a:extLst>
              <a:ext uri="{FF2B5EF4-FFF2-40B4-BE49-F238E27FC236}">
                <a16:creationId xmlns:a16="http://schemas.microsoft.com/office/drawing/2014/main" id="{6CE34CC9-F142-44D5-B991-37698ECDAD17}"/>
              </a:ext>
            </a:extLst>
          </p:cNvPr>
          <p:cNvSpPr txBox="1"/>
          <p:nvPr userDrawn="1"/>
        </p:nvSpPr>
        <p:spPr>
          <a:xfrm>
            <a:off x="430732" y="6490087"/>
            <a:ext cx="11151668" cy="246221"/>
          </a:xfrm>
          <a:prstGeom prst="rect">
            <a:avLst/>
          </a:prstGeom>
          <a:noFill/>
        </p:spPr>
        <p:txBody>
          <a:bodyPr wrap="square" rtlCol="0" anchor="b">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800" b="0" i="0" baseline="0">
                <a:solidFill>
                  <a:schemeClr val="bg1">
                    <a:lumMod val="65000"/>
                  </a:schemeClr>
                </a:solidFill>
                <a:latin typeface="+mn-lt"/>
              </a:rPr>
              <a:t>© World Energy Council 2021</a:t>
            </a:r>
            <a:r>
              <a:rPr lang="en-GB" sz="800" b="0" i="0" u="none" strike="noStrike" kern="1200" baseline="0">
                <a:solidFill>
                  <a:schemeClr val="bg1">
                    <a:lumMod val="65000"/>
                  </a:schemeClr>
                </a:solidFill>
                <a:latin typeface="+mn-lt"/>
                <a:ea typeface="+mn-ea"/>
                <a:cs typeface="Arial"/>
              </a:rPr>
              <a:t> | www.worldenergy.org | @WECouncil</a:t>
            </a:r>
          </a:p>
        </p:txBody>
      </p:sp>
      <p:sp>
        <p:nvSpPr>
          <p:cNvPr id="7" name="Slide Number Placeholder 5">
            <a:extLst>
              <a:ext uri="{FF2B5EF4-FFF2-40B4-BE49-F238E27FC236}">
                <a16:creationId xmlns:a16="http://schemas.microsoft.com/office/drawing/2014/main" id="{4ECF291E-0593-4D23-B834-588FB648BA34}"/>
              </a:ext>
            </a:extLst>
          </p:cNvPr>
          <p:cNvSpPr>
            <a:spLocks noGrp="1"/>
          </p:cNvSpPr>
          <p:nvPr>
            <p:ph type="sldNum" sz="quarter" idx="4"/>
          </p:nvPr>
        </p:nvSpPr>
        <p:spPr>
          <a:xfrm>
            <a:off x="10991850" y="6467038"/>
            <a:ext cx="590550" cy="246221"/>
          </a:xfrm>
          <a:prstGeom prst="rect">
            <a:avLst/>
          </a:prstGeom>
        </p:spPr>
        <p:txBody>
          <a:bodyPr vert="horz" lIns="91440" tIns="45720" rIns="91440" bIns="45720" rtlCol="0" anchor="ctr"/>
          <a:lstStyle>
            <a:lvl1pPr algn="r">
              <a:defRPr sz="1200">
                <a:solidFill>
                  <a:schemeClr val="bg1">
                    <a:lumMod val="50000"/>
                  </a:schemeClr>
                </a:solidFill>
              </a:defRPr>
            </a:lvl1pPr>
          </a:lstStyle>
          <a:p>
            <a:fld id="{8786344F-EDB5-4409-A43E-49C7142F4D90}" type="slidenum">
              <a:rPr lang="en-GB" smtClean="0"/>
              <a:pPr/>
              <a:t>‹#›</a:t>
            </a:fld>
            <a:endParaRPr lang="en-GB"/>
          </a:p>
        </p:txBody>
      </p:sp>
    </p:spTree>
    <p:extLst>
      <p:ext uri="{BB962C8B-B14F-4D97-AF65-F5344CB8AC3E}">
        <p14:creationId xmlns:p14="http://schemas.microsoft.com/office/powerpoint/2010/main" val="2666043529"/>
      </p:ext>
    </p:extLst>
  </p:cSld>
  <p:clrMap bg1="lt1" tx1="dk1" bg2="lt2" tx2="dk2" accent1="accent1" accent2="accent2" accent3="accent3" accent4="accent4" accent5="accent5" accent6="accent6" hlink="hlink" folHlink="folHlink"/>
  <p:sldLayoutIdLst>
    <p:sldLayoutId id="2147483770" r:id="rId1"/>
  </p:sldLayoutIdLst>
  <p:hf hdr="0" ftr="0" dt="0"/>
  <p:txStyles>
    <p:titleStyle>
      <a:lvl1pPr algn="l" defTabSz="457200" rtl="0" eaLnBrk="1" latinLnBrk="0" hangingPunct="1">
        <a:spcBef>
          <a:spcPct val="0"/>
        </a:spcBef>
        <a:buNone/>
        <a:defRPr sz="2800" b="1" kern="1200" spc="0" baseline="0">
          <a:solidFill>
            <a:schemeClr val="tx2"/>
          </a:solidFill>
          <a:latin typeface="+mj-lt"/>
          <a:ea typeface="+mj-ea"/>
          <a:cs typeface="+mj-cs"/>
        </a:defRPr>
      </a:lvl1pPr>
    </p:titleStyle>
    <p:bodyStyle>
      <a:lvl1pPr marL="342900" indent="-342900" algn="l" defTabSz="457200" rtl="0" eaLnBrk="1" latinLnBrk="0" hangingPunct="1">
        <a:spcBef>
          <a:spcPct val="20000"/>
        </a:spcBef>
        <a:buClrTx/>
        <a:buSzPct val="100000"/>
        <a:buFont typeface="Arial"/>
        <a:buChar char="•"/>
        <a:defRPr sz="2400" kern="1200">
          <a:solidFill>
            <a:schemeClr val="bg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solidFill>
          <a:latin typeface="+mn-lt"/>
          <a:ea typeface="+mn-ea"/>
          <a:cs typeface="+mn-cs"/>
        </a:defRPr>
      </a:lvl2pPr>
      <a:lvl3pPr marL="1143000" indent="-228600" algn="l" defTabSz="457200" rtl="0" eaLnBrk="1" latinLnBrk="0" hangingPunct="1">
        <a:spcBef>
          <a:spcPct val="20000"/>
        </a:spcBef>
        <a:buFont typeface="Courier New"/>
        <a:buChar char="o"/>
        <a:defRPr sz="2400" kern="1200">
          <a:solidFill>
            <a:schemeClr val="bg2"/>
          </a:solidFill>
          <a:latin typeface="+mn-lt"/>
          <a:ea typeface="+mn-ea"/>
          <a:cs typeface="+mn-cs"/>
        </a:defRPr>
      </a:lvl3pPr>
      <a:lvl4pPr marL="1600200" indent="-228600" algn="l" defTabSz="457200" rtl="0" eaLnBrk="1" latinLnBrk="0" hangingPunct="1">
        <a:spcBef>
          <a:spcPct val="20000"/>
        </a:spcBef>
        <a:buFont typeface="Wingdings" charset="2"/>
        <a:buChar char="§"/>
        <a:defRPr sz="2400" kern="1200">
          <a:solidFill>
            <a:schemeClr val="bg2"/>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85981"/>
            <a:ext cx="8873067" cy="9426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51118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9116199" y="6393167"/>
            <a:ext cx="2844800" cy="365125"/>
          </a:xfrm>
          <a:prstGeom prst="rect">
            <a:avLst/>
          </a:prstGeom>
        </p:spPr>
        <p:txBody>
          <a:bodyPr anchor="b"/>
          <a:lstStyle>
            <a:lvl1pPr algn="r">
              <a:defRPr sz="1000">
                <a:solidFill>
                  <a:schemeClr val="bg2"/>
                </a:solidFill>
              </a:defRPr>
            </a:lvl1pPr>
          </a:lstStyle>
          <a:p>
            <a:pPr>
              <a:lnSpc>
                <a:spcPts val="1500"/>
              </a:lnSpc>
            </a:pPr>
            <a:fld id="{E18C42AC-6EA9-6C49-97CA-00AF887CAE64}" type="slidenum">
              <a:rPr lang="en-US" b="1" smtClean="0"/>
              <a:pPr>
                <a:lnSpc>
                  <a:spcPts val="1500"/>
                </a:lnSpc>
              </a:pPr>
              <a:t>‹#›</a:t>
            </a:fld>
            <a:endParaRPr lang="en-US" b="1"/>
          </a:p>
        </p:txBody>
      </p:sp>
    </p:spTree>
    <p:extLst>
      <p:ext uri="{BB962C8B-B14F-4D97-AF65-F5344CB8AC3E}">
        <p14:creationId xmlns:p14="http://schemas.microsoft.com/office/powerpoint/2010/main" val="214932360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683" r:id="rId6"/>
    <p:sldLayoutId id="2147483684" r:id="rId7"/>
    <p:sldLayoutId id="2147483685"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hdr="0" ftr="0" dt="0"/>
  <p:txStyles>
    <p:titleStyle>
      <a:lvl1pPr algn="l" defTabSz="457189" rtl="0" eaLnBrk="1" latinLnBrk="0" hangingPunct="1">
        <a:spcBef>
          <a:spcPct val="0"/>
        </a:spcBef>
        <a:buNone/>
        <a:defRPr sz="2800" b="1" kern="1200" spc="0" baseline="0">
          <a:solidFill>
            <a:schemeClr val="tx2"/>
          </a:solidFill>
          <a:latin typeface="Brandon Text Bold" panose="020B0803020203060203" pitchFamily="34" charset="0"/>
          <a:ea typeface="+mj-ea"/>
          <a:cs typeface="+mj-cs"/>
        </a:defRPr>
      </a:lvl1pPr>
    </p:titleStyle>
    <p:bodyStyle>
      <a:lvl1pPr marL="342891" indent="-342891" algn="l" defTabSz="457189" rtl="0" eaLnBrk="1" latinLnBrk="0" hangingPunct="1">
        <a:spcBef>
          <a:spcPct val="20000"/>
        </a:spcBef>
        <a:buClrTx/>
        <a:buSzPct val="100000"/>
        <a:buFont typeface="Arial"/>
        <a:buChar char="•"/>
        <a:defRPr sz="2400" kern="1200">
          <a:solidFill>
            <a:schemeClr val="bg2"/>
          </a:solidFill>
          <a:latin typeface="+mn-lt"/>
          <a:ea typeface="+mn-ea"/>
          <a:cs typeface="+mn-cs"/>
        </a:defRPr>
      </a:lvl1pPr>
      <a:lvl2pPr marL="742932" indent="-285744" algn="l" defTabSz="457189" rtl="0" eaLnBrk="1" latinLnBrk="0" hangingPunct="1">
        <a:spcBef>
          <a:spcPct val="20000"/>
        </a:spcBef>
        <a:buFont typeface="Arial"/>
        <a:buChar char="–"/>
        <a:defRPr sz="2400" kern="1200">
          <a:solidFill>
            <a:schemeClr val="bg2"/>
          </a:solidFill>
          <a:latin typeface="+mn-lt"/>
          <a:ea typeface="+mn-ea"/>
          <a:cs typeface="+mn-cs"/>
        </a:defRPr>
      </a:lvl2pPr>
      <a:lvl3pPr marL="1142971" indent="-228594" algn="l" defTabSz="457189" rtl="0" eaLnBrk="1" latinLnBrk="0" hangingPunct="1">
        <a:spcBef>
          <a:spcPct val="20000"/>
        </a:spcBef>
        <a:buFont typeface="Courier New"/>
        <a:buChar char="o"/>
        <a:defRPr sz="2400" kern="1200">
          <a:solidFill>
            <a:schemeClr val="bg2"/>
          </a:solidFill>
          <a:latin typeface="+mn-lt"/>
          <a:ea typeface="+mn-ea"/>
          <a:cs typeface="+mn-cs"/>
        </a:defRPr>
      </a:lvl3pPr>
      <a:lvl4pPr marL="1600160" indent="-228594" algn="l" defTabSz="457189" rtl="0" eaLnBrk="1" latinLnBrk="0" hangingPunct="1">
        <a:spcBef>
          <a:spcPct val="20000"/>
        </a:spcBef>
        <a:buFont typeface="Wingdings" charset="2"/>
        <a:buChar char="§"/>
        <a:defRPr sz="2400" kern="1200">
          <a:solidFill>
            <a:schemeClr val="bg2"/>
          </a:solidFill>
          <a:latin typeface="+mn-lt"/>
          <a:ea typeface="+mn-ea"/>
          <a:cs typeface="+mn-cs"/>
        </a:defRPr>
      </a:lvl4pPr>
      <a:lvl5pPr marL="2057349" indent="-228594" algn="l" defTabSz="457189" rtl="0" eaLnBrk="1" latinLnBrk="0" hangingPunct="1">
        <a:spcBef>
          <a:spcPct val="20000"/>
        </a:spcBef>
        <a:buFont typeface="Arial"/>
        <a:buChar char="»"/>
        <a:defRPr sz="2400" kern="1200">
          <a:solidFill>
            <a:schemeClr val="bg2"/>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85981"/>
            <a:ext cx="8873067" cy="9426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51118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8756800" y="6248075"/>
            <a:ext cx="2844800" cy="365125"/>
          </a:xfrm>
          <a:prstGeom prst="rect">
            <a:avLst/>
          </a:prstGeom>
        </p:spPr>
        <p:txBody>
          <a:bodyPr anchor="b"/>
          <a:lstStyle>
            <a:lvl1pPr algn="r">
              <a:defRPr sz="1000">
                <a:solidFill>
                  <a:schemeClr val="bg2"/>
                </a:solidFill>
              </a:defRPr>
            </a:lvl1pPr>
          </a:lstStyle>
          <a:p>
            <a:pPr>
              <a:lnSpc>
                <a:spcPts val="1500"/>
              </a:lnSpc>
            </a:pPr>
            <a:fld id="{E18C42AC-6EA9-6C49-97CA-00AF887CAE64}" type="slidenum">
              <a:rPr lang="en-US" b="1" smtClean="0"/>
              <a:pPr>
                <a:lnSpc>
                  <a:spcPts val="1500"/>
                </a:lnSpc>
              </a:pPr>
              <a:t>‹#›</a:t>
            </a:fld>
            <a:endParaRPr lang="en-US" b="1"/>
          </a:p>
        </p:txBody>
      </p:sp>
      <p:sp>
        <p:nvSpPr>
          <p:cNvPr id="7" name="TextBox 6"/>
          <p:cNvSpPr txBox="1"/>
          <p:nvPr/>
        </p:nvSpPr>
        <p:spPr>
          <a:xfrm>
            <a:off x="609600" y="6366979"/>
            <a:ext cx="6054437" cy="246221"/>
          </a:xfrm>
          <a:prstGeom prst="rect">
            <a:avLst/>
          </a:prstGeom>
          <a:noFill/>
        </p:spPr>
        <p:txBody>
          <a:bodyPr wrap="square" rtlCol="0" anchor="b">
            <a:no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GB" sz="1000" b="0" i="0" baseline="0">
                <a:solidFill>
                  <a:schemeClr val="bg2"/>
                </a:solidFill>
                <a:latin typeface="Calibri" panose="020F0502020204030204" pitchFamily="34" charset="0"/>
                <a:cs typeface="Calibri" panose="020F0502020204030204" pitchFamily="34" charset="0"/>
              </a:rPr>
              <a:t>© World Energy Council 2022</a:t>
            </a:r>
            <a:r>
              <a:rPr lang="en-GB" sz="1000" b="0" i="0" u="none" strike="noStrike" kern="1200" baseline="0">
                <a:solidFill>
                  <a:schemeClr val="bg2"/>
                </a:solidFill>
                <a:latin typeface="Calibri" panose="020F0502020204030204" pitchFamily="34" charset="0"/>
                <a:ea typeface="+mn-ea"/>
                <a:cs typeface="Calibri" panose="020F0502020204030204" pitchFamily="34" charset="0"/>
              </a:rPr>
              <a:t> | </a:t>
            </a:r>
            <a:r>
              <a:rPr lang="en-GB" sz="1000" b="0" i="0" u="none" strike="noStrike" kern="1200" baseline="0" err="1">
                <a:solidFill>
                  <a:schemeClr val="bg2"/>
                </a:solidFill>
                <a:latin typeface="Calibri" panose="020F0502020204030204" pitchFamily="34" charset="0"/>
                <a:ea typeface="+mn-ea"/>
                <a:cs typeface="Calibri" panose="020F0502020204030204" pitchFamily="34" charset="0"/>
              </a:rPr>
              <a:t>www.worldenergy.org</a:t>
            </a:r>
            <a:r>
              <a:rPr lang="en-GB" sz="1000" b="0" i="0" u="none" strike="noStrike" kern="1200" baseline="0">
                <a:solidFill>
                  <a:schemeClr val="bg2"/>
                </a:solidFill>
                <a:latin typeface="Calibri" panose="020F0502020204030204" pitchFamily="34" charset="0"/>
                <a:ea typeface="+mn-ea"/>
                <a:cs typeface="Calibri" panose="020F0502020204030204" pitchFamily="34" charset="0"/>
              </a:rPr>
              <a:t> | @</a:t>
            </a:r>
            <a:r>
              <a:rPr lang="en-GB" sz="1000" b="0" i="0" u="none" strike="noStrike" kern="1200" baseline="0" err="1">
                <a:solidFill>
                  <a:schemeClr val="bg2"/>
                </a:solidFill>
                <a:latin typeface="Calibri" panose="020F0502020204030204" pitchFamily="34" charset="0"/>
                <a:ea typeface="+mn-ea"/>
                <a:cs typeface="Calibri" panose="020F0502020204030204" pitchFamily="34" charset="0"/>
              </a:rPr>
              <a:t>WECouncil</a:t>
            </a:r>
            <a:endParaRPr lang="en-GB" sz="1000" b="0" i="0" u="none" strike="noStrike" kern="1200" baseline="0">
              <a:solidFill>
                <a:schemeClr val="bg2"/>
              </a:solidFill>
              <a:latin typeface="Calibri" panose="020F0502020204030204" pitchFamily="34" charset="0"/>
              <a:ea typeface="+mn-ea"/>
              <a:cs typeface="Calibri" panose="020F0502020204030204" pitchFamily="34" charset="0"/>
            </a:endParaRPr>
          </a:p>
        </p:txBody>
      </p:sp>
      <p:pic>
        <p:nvPicPr>
          <p:cNvPr id="9" name="Picture 8"/>
          <p:cNvPicPr>
            <a:picLocks noChangeAspect="1"/>
          </p:cNvPicPr>
          <p:nvPr/>
        </p:nvPicPr>
        <p:blipFill rotWithShape="1">
          <a:blip r:embed="rId25" cstate="print">
            <a:extLst>
              <a:ext uri="{28A0092B-C50C-407E-A947-70E740481C1C}">
                <a14:useLocalDpi xmlns:a14="http://schemas.microsoft.com/office/drawing/2010/main" val="0"/>
              </a:ext>
            </a:extLst>
          </a:blip>
          <a:srcRect t="11698" b="23028"/>
          <a:stretch/>
        </p:blipFill>
        <p:spPr>
          <a:xfrm>
            <a:off x="10213148" y="239738"/>
            <a:ext cx="1428529" cy="942640"/>
          </a:xfrm>
          <a:prstGeom prst="rect">
            <a:avLst/>
          </a:prstGeom>
        </p:spPr>
      </p:pic>
    </p:spTree>
    <p:extLst>
      <p:ext uri="{BB962C8B-B14F-4D97-AF65-F5344CB8AC3E}">
        <p14:creationId xmlns:p14="http://schemas.microsoft.com/office/powerpoint/2010/main" val="1628439355"/>
      </p:ext>
    </p:extLst>
  </p:cSld>
  <p:clrMap bg1="lt1" tx1="dk1" bg2="lt2" tx2="dk2" accent1="accent1" accent2="accent2" accent3="accent3" accent4="accent4" accent5="accent5" accent6="accent6" hlink="hlink" folHlink="folHlink"/>
  <p:sldLayoutIdLst>
    <p:sldLayoutId id="2147483649" r:id="rId1"/>
    <p:sldLayoutId id="2147483800" r:id="rId2"/>
    <p:sldLayoutId id="2147483793" r:id="rId3"/>
    <p:sldLayoutId id="2147483801" r:id="rId4"/>
    <p:sldLayoutId id="2147483802" r:id="rId5"/>
    <p:sldLayoutId id="2147483776" r:id="rId6"/>
    <p:sldLayoutId id="2147483659" r:id="rId7"/>
    <p:sldLayoutId id="2147483651" r:id="rId8"/>
    <p:sldLayoutId id="2147483794" r:id="rId9"/>
    <p:sldLayoutId id="2147483780" r:id="rId10"/>
    <p:sldLayoutId id="2147483781" r:id="rId11"/>
    <p:sldLayoutId id="2147483658" r:id="rId12"/>
    <p:sldLayoutId id="2147483656" r:id="rId13"/>
    <p:sldLayoutId id="2147483657" r:id="rId14"/>
    <p:sldLayoutId id="2147483785" r:id="rId15"/>
    <p:sldLayoutId id="2147483798" r:id="rId16"/>
    <p:sldLayoutId id="2147483655" r:id="rId17"/>
    <p:sldLayoutId id="2147483795" r:id="rId18"/>
    <p:sldLayoutId id="2147483792" r:id="rId19"/>
    <p:sldLayoutId id="2147483803" r:id="rId20"/>
    <p:sldLayoutId id="2147483805" r:id="rId21"/>
    <p:sldLayoutId id="2147483698" r:id="rId22"/>
    <p:sldLayoutId id="2147483699" r:id="rId23"/>
  </p:sldLayoutIdLst>
  <p:hf hdr="0" ftr="0" dt="0"/>
  <p:txStyles>
    <p:titleStyle>
      <a:lvl1pPr algn="l" defTabSz="457189" rtl="0" eaLnBrk="1" latinLnBrk="0" hangingPunct="1">
        <a:spcBef>
          <a:spcPct val="0"/>
        </a:spcBef>
        <a:buNone/>
        <a:defRPr sz="2800" b="1" kern="1200" spc="0" baseline="0">
          <a:solidFill>
            <a:schemeClr val="tx2"/>
          </a:solidFill>
          <a:latin typeface="Calibri" panose="020F0502020204030204" pitchFamily="34" charset="0"/>
          <a:ea typeface="+mj-ea"/>
          <a:cs typeface="Calibri" panose="020F0502020204030204" pitchFamily="34" charset="0"/>
        </a:defRPr>
      </a:lvl1pPr>
    </p:titleStyle>
    <p:bodyStyle>
      <a:lvl1pPr marL="342891" indent="-342891" algn="l" defTabSz="457189" rtl="0" eaLnBrk="1" latinLnBrk="0" hangingPunct="1">
        <a:spcBef>
          <a:spcPct val="20000"/>
        </a:spcBef>
        <a:buClrTx/>
        <a:buSzPct val="100000"/>
        <a:buFont typeface="Arial"/>
        <a:buChar char="•"/>
        <a:defRPr sz="2400" kern="1200">
          <a:solidFill>
            <a:schemeClr val="bg2"/>
          </a:solidFill>
          <a:latin typeface="Calibri" panose="020F0502020204030204" pitchFamily="34" charset="0"/>
          <a:ea typeface="+mn-ea"/>
          <a:cs typeface="Calibri" panose="020F0502020204030204" pitchFamily="34" charset="0"/>
        </a:defRPr>
      </a:lvl1pPr>
      <a:lvl2pPr marL="742932" indent="-285744" algn="l" defTabSz="457189" rtl="0" eaLnBrk="1" latinLnBrk="0" hangingPunct="1">
        <a:spcBef>
          <a:spcPct val="20000"/>
        </a:spcBef>
        <a:buFont typeface="Arial"/>
        <a:buChar char="–"/>
        <a:defRPr sz="2400" kern="1200">
          <a:solidFill>
            <a:schemeClr val="bg2"/>
          </a:solidFill>
          <a:latin typeface="Calibri" panose="020F0502020204030204" pitchFamily="34" charset="0"/>
          <a:ea typeface="+mn-ea"/>
          <a:cs typeface="Calibri" panose="020F0502020204030204" pitchFamily="34" charset="0"/>
        </a:defRPr>
      </a:lvl2pPr>
      <a:lvl3pPr marL="1142971" indent="-228594" algn="l" defTabSz="457189" rtl="0" eaLnBrk="1" latinLnBrk="0" hangingPunct="1">
        <a:spcBef>
          <a:spcPct val="20000"/>
        </a:spcBef>
        <a:buFont typeface="Courier New"/>
        <a:buChar char="o"/>
        <a:defRPr sz="2400" kern="1200">
          <a:solidFill>
            <a:schemeClr val="bg2"/>
          </a:solidFill>
          <a:latin typeface="Calibri" panose="020F0502020204030204" pitchFamily="34" charset="0"/>
          <a:ea typeface="+mn-ea"/>
          <a:cs typeface="Calibri" panose="020F0502020204030204" pitchFamily="34" charset="0"/>
        </a:defRPr>
      </a:lvl3pPr>
      <a:lvl4pPr marL="1600160" indent="-228594" algn="l" defTabSz="457189" rtl="0" eaLnBrk="1" latinLnBrk="0" hangingPunct="1">
        <a:spcBef>
          <a:spcPct val="20000"/>
        </a:spcBef>
        <a:buFont typeface="Wingdings" charset="2"/>
        <a:buChar char="§"/>
        <a:defRPr sz="2400" kern="1200">
          <a:solidFill>
            <a:schemeClr val="bg2"/>
          </a:solidFill>
          <a:latin typeface="Calibri" panose="020F0502020204030204" pitchFamily="34" charset="0"/>
          <a:ea typeface="+mn-ea"/>
          <a:cs typeface="Calibri" panose="020F0502020204030204" pitchFamily="34" charset="0"/>
        </a:defRPr>
      </a:lvl4pPr>
      <a:lvl5pPr marL="2057349" indent="-228594" algn="l" defTabSz="457189" rtl="0" eaLnBrk="1" latinLnBrk="0" hangingPunct="1">
        <a:spcBef>
          <a:spcPct val="20000"/>
        </a:spcBef>
        <a:buFont typeface="Arial"/>
        <a:buChar char="»"/>
        <a:defRPr sz="2400" kern="1200">
          <a:solidFill>
            <a:schemeClr val="bg2"/>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appleby@worldenergy.org" TargetMode="External"/><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6;p13">
            <a:extLst>
              <a:ext uri="{FF2B5EF4-FFF2-40B4-BE49-F238E27FC236}">
                <a16:creationId xmlns:a16="http://schemas.microsoft.com/office/drawing/2014/main" id="{11FAE414-C80C-46BE-A6E3-4AAA7AA277E3}"/>
              </a:ext>
            </a:extLst>
          </p:cNvPr>
          <p:cNvPicPr preferRelativeResize="0"/>
          <p:nvPr/>
        </p:nvPicPr>
        <p:blipFill>
          <a:blip r:embed="rId3" cstate="email">
            <a:alphaModFix/>
            <a:biLevel thresh="50000"/>
            <a:extLst>
              <a:ext uri="{28A0092B-C50C-407E-A947-70E740481C1C}">
                <a14:useLocalDpi xmlns:a14="http://schemas.microsoft.com/office/drawing/2010/main"/>
              </a:ext>
            </a:extLst>
          </a:blip>
          <a:stretch>
            <a:fillRect/>
          </a:stretch>
        </p:blipFill>
        <p:spPr>
          <a:xfrm>
            <a:off x="10214880" y="409986"/>
            <a:ext cx="1258446" cy="838600"/>
          </a:xfrm>
          <a:prstGeom prst="rect">
            <a:avLst/>
          </a:prstGeom>
          <a:noFill/>
          <a:ln>
            <a:noFill/>
          </a:ln>
        </p:spPr>
      </p:pic>
      <p:sp>
        <p:nvSpPr>
          <p:cNvPr id="4" name="Title 1">
            <a:extLst>
              <a:ext uri="{FF2B5EF4-FFF2-40B4-BE49-F238E27FC236}">
                <a16:creationId xmlns:a16="http://schemas.microsoft.com/office/drawing/2014/main" id="{ABEF68D8-4DE0-EB4F-BEDD-E52AC5C8A435}"/>
              </a:ext>
            </a:extLst>
          </p:cNvPr>
          <p:cNvSpPr txBox="1">
            <a:spLocks/>
          </p:cNvSpPr>
          <p:nvPr/>
        </p:nvSpPr>
        <p:spPr>
          <a:xfrm>
            <a:off x="712072" y="2788851"/>
            <a:ext cx="10403601" cy="1492203"/>
          </a:xfrm>
          <a:prstGeom prst="rect">
            <a:avLst/>
          </a:prstGeom>
        </p:spPr>
        <p:txBody>
          <a:bodyPr lIns="91440" tIns="45720" rIns="91440" bIns="45720" anchor="t"/>
          <a:lstStyle>
            <a:lvl1pPr algn="l" defTabSz="457189" rtl="0" eaLnBrk="1" latinLnBrk="0" hangingPunct="1">
              <a:spcBef>
                <a:spcPct val="0"/>
              </a:spcBef>
              <a:buNone/>
              <a:defRPr sz="2800" b="1" kern="1200" spc="0" baseline="0">
                <a:solidFill>
                  <a:schemeClr val="tx2"/>
                </a:solidFill>
                <a:latin typeface="Brandon Text Bold" panose="020B0803020203060203" pitchFamily="34" charset="0"/>
                <a:ea typeface="+mj-ea"/>
                <a:cs typeface="+mj-cs"/>
              </a:defRPr>
            </a:lvl1pPr>
          </a:lstStyle>
          <a:p>
            <a:r>
              <a:rPr lang="en-US" dirty="0">
                <a:solidFill>
                  <a:schemeClr val="bg1"/>
                </a:solidFill>
                <a:latin typeface="+mj-lt"/>
              </a:rPr>
              <a:t>World Energy Trilemma Index 2022</a:t>
            </a:r>
            <a:br>
              <a:rPr lang="en-US" dirty="0">
                <a:solidFill>
                  <a:schemeClr val="bg1"/>
                </a:solidFill>
                <a:latin typeface="+mj-lt"/>
              </a:rPr>
            </a:br>
            <a:endParaRPr lang="en-GB" sz="1600" i="1" dirty="0">
              <a:solidFill>
                <a:schemeClr val="bg1"/>
              </a:solidFill>
              <a:latin typeface="+mj-lt"/>
            </a:endParaRPr>
          </a:p>
          <a:p>
            <a:endParaRPr lang="en-GB" sz="1600" i="1" dirty="0">
              <a:solidFill>
                <a:schemeClr val="bg1"/>
              </a:solidFill>
              <a:latin typeface="+mj-lt"/>
            </a:endParaRPr>
          </a:p>
        </p:txBody>
      </p:sp>
      <p:sp>
        <p:nvSpPr>
          <p:cNvPr id="7" name="TextBox 6">
            <a:extLst>
              <a:ext uri="{FF2B5EF4-FFF2-40B4-BE49-F238E27FC236}">
                <a16:creationId xmlns:a16="http://schemas.microsoft.com/office/drawing/2014/main" id="{5D9A1587-8CA9-9929-1EB2-24A9C0C2AFE9}"/>
              </a:ext>
            </a:extLst>
          </p:cNvPr>
          <p:cNvSpPr txBox="1"/>
          <p:nvPr/>
        </p:nvSpPr>
        <p:spPr>
          <a:xfrm>
            <a:off x="712071" y="3534952"/>
            <a:ext cx="8166457" cy="1840504"/>
          </a:xfrm>
          <a:prstGeom prst="rect">
            <a:avLst/>
          </a:prstGeom>
          <a:noFill/>
        </p:spPr>
        <p:txBody>
          <a:bodyPr wrap="square">
            <a:spAutoFit/>
          </a:bodyPr>
          <a:lstStyle/>
          <a:p>
            <a:pPr marL="0" marR="0" lvl="0" indent="0" algn="l" defTabSz="457189" rtl="0" eaLnBrk="1" fontAlgn="auto" latinLnBrk="0" hangingPunct="1">
              <a:lnSpc>
                <a:spcPct val="100000"/>
              </a:lnSpc>
              <a:spcBef>
                <a:spcPct val="20000"/>
              </a:spcBef>
              <a:spcAft>
                <a:spcPts val="0"/>
              </a:spcAft>
              <a:buClrTx/>
              <a:buSzPct val="100000"/>
              <a:buFont typeface="Arial"/>
              <a:buNone/>
              <a:tabLst/>
              <a:defRPr/>
            </a:pPr>
            <a:r>
              <a:rPr kumimoji="0" lang="en-GB"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Paul Appleby, Chief Insights Officer</a:t>
            </a:r>
          </a:p>
          <a:p>
            <a:pPr marL="0" marR="0" lvl="0" indent="0" algn="l" defTabSz="457189" rtl="0" eaLnBrk="1" fontAlgn="auto" latinLnBrk="0" hangingPunct="1">
              <a:lnSpc>
                <a:spcPct val="100000"/>
              </a:lnSpc>
              <a:spcBef>
                <a:spcPct val="20000"/>
              </a:spcBef>
              <a:spcAft>
                <a:spcPts val="0"/>
              </a:spcAft>
              <a:buClrTx/>
              <a:buSzPct val="100000"/>
              <a:buFont typeface="Arial"/>
              <a:buNone/>
              <a:tabLst/>
              <a:defRPr/>
            </a:pPr>
            <a:endParaRPr kumimoji="0" lang="en-GB"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457189" rtl="0" eaLnBrk="1" fontAlgn="auto" latinLnBrk="0" hangingPunct="1">
              <a:lnSpc>
                <a:spcPct val="100000"/>
              </a:lnSpc>
              <a:spcBef>
                <a:spcPct val="20000"/>
              </a:spcBef>
              <a:spcAft>
                <a:spcPts val="0"/>
              </a:spcAft>
              <a:buClrTx/>
              <a:buSzPct val="100000"/>
              <a:buFont typeface="Arial"/>
              <a:buNone/>
              <a:tabLst/>
              <a:defRPr/>
            </a:pPr>
            <a:endParaRPr kumimoji="0" lang="en-GB"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457189" rtl="0" eaLnBrk="1" fontAlgn="auto" latinLnBrk="0" hangingPunct="1">
              <a:lnSpc>
                <a:spcPct val="100000"/>
              </a:lnSpc>
              <a:spcBef>
                <a:spcPct val="20000"/>
              </a:spcBef>
              <a:spcAft>
                <a:spcPts val="0"/>
              </a:spcAft>
              <a:buClrTx/>
              <a:buSzPct val="100000"/>
              <a:buFont typeface="Arial"/>
              <a:buNone/>
              <a:tabLst/>
              <a:defRPr/>
            </a:pPr>
            <a:endParaRPr kumimoji="0" lang="en-GB"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457189" rtl="0" eaLnBrk="1" fontAlgn="auto" latinLnBrk="0" hangingPunct="1">
              <a:lnSpc>
                <a:spcPct val="100000"/>
              </a:lnSpc>
              <a:spcBef>
                <a:spcPct val="20000"/>
              </a:spcBef>
              <a:spcAft>
                <a:spcPts val="0"/>
              </a:spcAft>
              <a:buClrTx/>
              <a:buSzPct val="100000"/>
              <a:buFont typeface="Arial"/>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Presentation at SNK WEC Section meeting – November 30</a:t>
            </a:r>
            <a:r>
              <a:rPr kumimoji="0" lang="en-GB" sz="18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th</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2022</a:t>
            </a:r>
            <a:endParaRPr lang="en-GB" dirty="0"/>
          </a:p>
        </p:txBody>
      </p:sp>
    </p:spTree>
    <p:extLst>
      <p:ext uri="{BB962C8B-B14F-4D97-AF65-F5344CB8AC3E}">
        <p14:creationId xmlns:p14="http://schemas.microsoft.com/office/powerpoint/2010/main" val="242863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6;p13">
            <a:extLst>
              <a:ext uri="{FF2B5EF4-FFF2-40B4-BE49-F238E27FC236}">
                <a16:creationId xmlns:a16="http://schemas.microsoft.com/office/drawing/2014/main" id="{5BC6241A-E576-4ED1-9A9F-BA3A801D7F70}"/>
              </a:ext>
            </a:extLst>
          </p:cNvPr>
          <p:cNvPicPr preferRelativeResize="0"/>
          <p:nvPr/>
        </p:nvPicPr>
        <p:blipFill>
          <a:blip r:embed="rId2" cstate="email">
            <a:alphaModFix/>
            <a:biLevel thresh="50000"/>
            <a:extLst>
              <a:ext uri="{28A0092B-C50C-407E-A947-70E740481C1C}">
                <a14:useLocalDpi xmlns:a14="http://schemas.microsoft.com/office/drawing/2010/main"/>
              </a:ext>
            </a:extLst>
          </a:blip>
          <a:stretch>
            <a:fillRect/>
          </a:stretch>
        </p:blipFill>
        <p:spPr>
          <a:xfrm>
            <a:off x="10214880" y="409986"/>
            <a:ext cx="1258446" cy="838600"/>
          </a:xfrm>
          <a:prstGeom prst="rect">
            <a:avLst/>
          </a:prstGeom>
          <a:noFill/>
          <a:ln>
            <a:noFill/>
          </a:ln>
        </p:spPr>
      </p:pic>
      <p:sp>
        <p:nvSpPr>
          <p:cNvPr id="5" name="Rectangle 4">
            <a:extLst>
              <a:ext uri="{FF2B5EF4-FFF2-40B4-BE49-F238E27FC236}">
                <a16:creationId xmlns:a16="http://schemas.microsoft.com/office/drawing/2014/main" id="{824FE3D1-BDF1-4D8A-81F9-E89C9BE4E7F9}"/>
              </a:ext>
            </a:extLst>
          </p:cNvPr>
          <p:cNvSpPr/>
          <p:nvPr/>
        </p:nvSpPr>
        <p:spPr>
          <a:xfrm>
            <a:off x="577851" y="1209179"/>
            <a:ext cx="4298950" cy="3574490"/>
          </a:xfrm>
          <a:prstGeom prst="rect">
            <a:avLst/>
          </a:prstGeom>
          <a:noFill/>
          <a:ln>
            <a:noFill/>
          </a:ln>
        </p:spPr>
        <p:style>
          <a:lnRef idx="2">
            <a:schemeClr val="dk1"/>
          </a:lnRef>
          <a:fillRef idx="1">
            <a:schemeClr val="lt1"/>
          </a:fillRef>
          <a:effectRef idx="0">
            <a:schemeClr val="dk1"/>
          </a:effectRef>
          <a:fontRef idx="minor">
            <a:schemeClr val="dk1"/>
          </a:fontRef>
        </p:style>
        <p:txBody>
          <a:bodyPr lIns="144000" tIns="144000" rIns="144000" bIns="144000" rtlCol="0" anchor="t"/>
          <a:lstStyle/>
          <a:p>
            <a:pPr marL="0" indent="0">
              <a:spcBef>
                <a:spcPts val="600"/>
              </a:spcBef>
              <a:spcAft>
                <a:spcPts val="600"/>
              </a:spcAft>
              <a:buClr>
                <a:schemeClr val="dk1"/>
              </a:buClr>
              <a:buSzPts val="1100"/>
              <a:buNone/>
            </a:pPr>
            <a:r>
              <a:rPr lang="en-US" sz="1200">
                <a:solidFill>
                  <a:schemeClr val="bg1"/>
                </a:solidFill>
                <a:latin typeface="Brandon Text Regular" panose="020B0503020203060203" pitchFamily="34" charset="0"/>
                <a:cs typeface="Calibri" panose="020F0502020204030204" pitchFamily="34" charset="0"/>
              </a:rPr>
              <a:t>Formed in </a:t>
            </a:r>
            <a:r>
              <a:rPr lang="en-US" sz="1200" b="1">
                <a:solidFill>
                  <a:schemeClr val="bg1"/>
                </a:solidFill>
                <a:latin typeface="Brandon Text Regular" panose="020B0503020203060203" pitchFamily="34" charset="0"/>
                <a:cs typeface="Calibri" panose="020F0502020204030204" pitchFamily="34" charset="0"/>
              </a:rPr>
              <a:t>1923</a:t>
            </a:r>
            <a:r>
              <a:rPr lang="en-US" sz="1200">
                <a:solidFill>
                  <a:schemeClr val="bg1"/>
                </a:solidFill>
                <a:latin typeface="Brandon Text Regular" panose="020B0503020203060203" pitchFamily="34" charset="0"/>
                <a:cs typeface="Calibri" panose="020F0502020204030204" pitchFamily="34" charset="0"/>
              </a:rPr>
              <a:t>, the World Energy Council is the world’s first permanent energy </a:t>
            </a:r>
            <a:r>
              <a:rPr lang="en-US" sz="1200" err="1">
                <a:solidFill>
                  <a:schemeClr val="bg1"/>
                </a:solidFill>
                <a:latin typeface="Brandon Text Regular" panose="020B0503020203060203" pitchFamily="34" charset="0"/>
                <a:cs typeface="Calibri" panose="020F0502020204030204" pitchFamily="34" charset="0"/>
              </a:rPr>
              <a:t>organisation</a:t>
            </a:r>
            <a:r>
              <a:rPr lang="en-US" sz="1200">
                <a:solidFill>
                  <a:schemeClr val="bg1"/>
                </a:solidFill>
                <a:latin typeface="Brandon Text Regular" panose="020B0503020203060203" pitchFamily="34" charset="0"/>
                <a:cs typeface="Calibri" panose="020F0502020204030204" pitchFamily="34" charset="0"/>
              </a:rPr>
              <a:t> and a registered charity.</a:t>
            </a:r>
          </a:p>
          <a:p>
            <a:pPr marL="0" indent="0">
              <a:spcBef>
                <a:spcPts val="600"/>
              </a:spcBef>
              <a:spcAft>
                <a:spcPts val="600"/>
              </a:spcAft>
              <a:buClr>
                <a:schemeClr val="dk1"/>
              </a:buClr>
              <a:buSzPts val="1100"/>
              <a:buNone/>
            </a:pPr>
            <a:r>
              <a:rPr lang="en-US" sz="1200">
                <a:solidFill>
                  <a:schemeClr val="bg1"/>
                </a:solidFill>
                <a:latin typeface="Brandon Text Regular" panose="020B0503020203060203" pitchFamily="34" charset="0"/>
                <a:cs typeface="Calibri" panose="020F0502020204030204" pitchFamily="34" charset="0"/>
              </a:rPr>
              <a:t>We are an </a:t>
            </a:r>
            <a:r>
              <a:rPr lang="en-US" sz="1200" b="1">
                <a:solidFill>
                  <a:schemeClr val="bg1"/>
                </a:solidFill>
                <a:latin typeface="Brandon Text Regular" panose="020B0503020203060203" pitchFamily="34" charset="0"/>
                <a:cs typeface="Calibri" panose="020F0502020204030204" pitchFamily="34" charset="0"/>
              </a:rPr>
              <a:t>open-to-all</a:t>
            </a:r>
            <a:r>
              <a:rPr lang="en-US" sz="1200">
                <a:solidFill>
                  <a:schemeClr val="bg1"/>
                </a:solidFill>
                <a:latin typeface="Brandon Text Regular" panose="020B0503020203060203" pitchFamily="34" charset="0"/>
                <a:cs typeface="Calibri" panose="020F0502020204030204" pitchFamily="34" charset="0"/>
              </a:rPr>
              <a:t> and fully independent </a:t>
            </a:r>
            <a:r>
              <a:rPr lang="en-US" sz="1200" b="1">
                <a:solidFill>
                  <a:schemeClr val="bg1"/>
                </a:solidFill>
                <a:latin typeface="Brandon Text Regular" panose="020B0503020203060203" pitchFamily="34" charset="0"/>
                <a:cs typeface="Calibri" panose="020F0502020204030204" pitchFamily="34" charset="0"/>
              </a:rPr>
              <a:t>world energy community</a:t>
            </a:r>
            <a:r>
              <a:rPr lang="en-US" sz="1200">
                <a:solidFill>
                  <a:schemeClr val="bg1"/>
                </a:solidFill>
                <a:latin typeface="Brandon Text Regular" panose="020B0503020203060203" pitchFamily="34" charset="0"/>
                <a:cs typeface="Calibri" panose="020F0502020204030204" pitchFamily="34" charset="0"/>
              </a:rPr>
              <a:t>. We do not advocate for any country, company, resource, technology or solution. </a:t>
            </a:r>
          </a:p>
          <a:p>
            <a:pPr>
              <a:spcBef>
                <a:spcPts val="600"/>
              </a:spcBef>
              <a:spcAft>
                <a:spcPts val="600"/>
              </a:spcAft>
              <a:buClr>
                <a:schemeClr val="dk1"/>
              </a:buClr>
              <a:buSzPts val="1100"/>
            </a:pPr>
            <a:r>
              <a:rPr lang="en-GB" sz="1200">
                <a:solidFill>
                  <a:schemeClr val="bg1"/>
                </a:solidFill>
                <a:latin typeface="Brandon Text Regular" panose="020B0503020203060203" pitchFamily="34" charset="0"/>
                <a:cs typeface="Calibri" panose="020F0502020204030204" pitchFamily="34" charset="0"/>
              </a:rPr>
              <a:t>Our enduring mission focusses on </a:t>
            </a:r>
            <a:r>
              <a:rPr lang="en-GB" sz="1200" b="1">
                <a:solidFill>
                  <a:schemeClr val="bg1"/>
                </a:solidFill>
                <a:latin typeface="Brandon Text Regular" panose="020B0503020203060203" pitchFamily="34" charset="0"/>
                <a:cs typeface="Calibri" panose="020F0502020204030204" pitchFamily="34" charset="0"/>
              </a:rPr>
              <a:t>“how to” </a:t>
            </a:r>
            <a:r>
              <a:rPr lang="en-GB" sz="1200">
                <a:solidFill>
                  <a:schemeClr val="bg1"/>
                </a:solidFill>
                <a:latin typeface="Brandon Text Regular" panose="020B0503020203060203" pitchFamily="34" charset="0"/>
                <a:cs typeface="Calibri" panose="020F0502020204030204" pitchFamily="34" charset="0"/>
              </a:rPr>
              <a:t>secure better energy for humanity in the current era of energy for people and planet.</a:t>
            </a:r>
          </a:p>
          <a:p>
            <a:pPr marL="0" indent="0">
              <a:spcBef>
                <a:spcPts val="600"/>
              </a:spcBef>
              <a:spcAft>
                <a:spcPts val="600"/>
              </a:spcAft>
              <a:buClr>
                <a:schemeClr val="dk1"/>
              </a:buClr>
              <a:buSzPts val="1100"/>
              <a:buNone/>
            </a:pPr>
            <a:r>
              <a:rPr lang="en-US" sz="1200" b="1">
                <a:solidFill>
                  <a:schemeClr val="bg1"/>
                </a:solidFill>
                <a:latin typeface="Brandon Text Regular" panose="020B0503020203060203" pitchFamily="34" charset="0"/>
                <a:cs typeface="Calibri" panose="020F0502020204030204" pitchFamily="34" charset="0"/>
              </a:rPr>
              <a:t>Globally networked and locally strong,</a:t>
            </a:r>
            <a:r>
              <a:rPr lang="en-US" sz="1200">
                <a:solidFill>
                  <a:schemeClr val="bg1"/>
                </a:solidFill>
                <a:latin typeface="Brandon Text Regular" panose="020B0503020203060203" pitchFamily="34" charset="0"/>
                <a:cs typeface="Calibri" panose="020F0502020204030204" pitchFamily="34" charset="0"/>
              </a:rPr>
              <a:t> we work dynamically with 3,000+ member </a:t>
            </a:r>
            <a:r>
              <a:rPr lang="en-GB" sz="1200">
                <a:solidFill>
                  <a:schemeClr val="bg1"/>
                </a:solidFill>
                <a:latin typeface="Brandon Text Regular" panose="020B0503020203060203" pitchFamily="34" charset="0"/>
                <a:cs typeface="Calibri" panose="020F0502020204030204" pitchFamily="34" charset="0"/>
              </a:rPr>
              <a:t>organisations</a:t>
            </a:r>
            <a:r>
              <a:rPr lang="en-US" sz="1200">
                <a:solidFill>
                  <a:schemeClr val="bg1"/>
                </a:solidFill>
                <a:latin typeface="Brandon Text Regular" panose="020B0503020203060203" pitchFamily="34" charset="0"/>
                <a:cs typeface="Calibri" panose="020F0502020204030204" pitchFamily="34" charset="0"/>
              </a:rPr>
              <a:t>, in nearly 90 countries, across all energy sectors.</a:t>
            </a:r>
          </a:p>
          <a:p>
            <a:pPr>
              <a:spcBef>
                <a:spcPts val="600"/>
              </a:spcBef>
              <a:spcAft>
                <a:spcPts val="600"/>
              </a:spcAft>
              <a:buClr>
                <a:schemeClr val="dk1"/>
              </a:buClr>
              <a:buSzPts val="1100"/>
            </a:pPr>
            <a:r>
              <a:rPr lang="en-US" sz="1200">
                <a:solidFill>
                  <a:schemeClr val="bg1"/>
                </a:solidFill>
                <a:latin typeface="Brandon Text Regular" panose="020B0503020203060203" pitchFamily="34" charset="0"/>
                <a:cs typeface="Calibri" panose="020F0502020204030204" pitchFamily="34" charset="0"/>
              </a:rPr>
              <a:t>In 2019, the World Energy Council launched a new vision of ‘</a:t>
            </a:r>
            <a:r>
              <a:rPr lang="en-US" sz="1200" b="1" err="1">
                <a:solidFill>
                  <a:schemeClr val="bg1"/>
                </a:solidFill>
                <a:latin typeface="Brandon Text Regular" panose="020B0503020203060203" pitchFamily="34" charset="0"/>
                <a:cs typeface="Calibri" panose="020F0502020204030204" pitchFamily="34" charset="0"/>
              </a:rPr>
              <a:t>Humanising</a:t>
            </a:r>
            <a:r>
              <a:rPr lang="en-US" sz="1200" b="1">
                <a:solidFill>
                  <a:schemeClr val="bg1"/>
                </a:solidFill>
                <a:latin typeface="Brandon Text Regular" panose="020B0503020203060203" pitchFamily="34" charset="0"/>
                <a:cs typeface="Calibri" panose="020F0502020204030204" pitchFamily="34" charset="0"/>
              </a:rPr>
              <a:t> Energy’ </a:t>
            </a:r>
            <a:r>
              <a:rPr lang="en-US" sz="1200">
                <a:solidFill>
                  <a:schemeClr val="bg1"/>
                </a:solidFill>
                <a:latin typeface="Brandon Text Regular" panose="020B0503020203060203" pitchFamily="34" charset="0"/>
                <a:cs typeface="Calibri" panose="020F0502020204030204" pitchFamily="34" charset="0"/>
              </a:rPr>
              <a:t>which has rapidly come of age in the global health emergency. </a:t>
            </a:r>
          </a:p>
        </p:txBody>
      </p:sp>
      <p:sp>
        <p:nvSpPr>
          <p:cNvPr id="8" name="Rectangle 7">
            <a:extLst>
              <a:ext uri="{FF2B5EF4-FFF2-40B4-BE49-F238E27FC236}">
                <a16:creationId xmlns:a16="http://schemas.microsoft.com/office/drawing/2014/main" id="{02D0B8C3-2EB4-4043-8409-7F0C42247C95}"/>
              </a:ext>
            </a:extLst>
          </p:cNvPr>
          <p:cNvSpPr/>
          <p:nvPr/>
        </p:nvSpPr>
        <p:spPr>
          <a:xfrm>
            <a:off x="577850" y="521260"/>
            <a:ext cx="8604256" cy="840919"/>
          </a:xfrm>
          <a:prstGeom prst="rect">
            <a:avLst/>
          </a:prstGeom>
          <a:noFill/>
          <a:ln>
            <a:noFill/>
          </a:ln>
        </p:spPr>
        <p:style>
          <a:lnRef idx="2">
            <a:schemeClr val="dk1"/>
          </a:lnRef>
          <a:fillRef idx="1">
            <a:schemeClr val="lt1"/>
          </a:fillRef>
          <a:effectRef idx="0">
            <a:schemeClr val="dk1"/>
          </a:effectRef>
          <a:fontRef idx="minor">
            <a:schemeClr val="dk1"/>
          </a:fontRef>
        </p:style>
        <p:txBody>
          <a:bodyPr lIns="144000" tIns="144000" rIns="144000" bIns="144000" rtlCol="0" anchor="t"/>
          <a:lstStyle/>
          <a:p>
            <a:pPr marL="0" indent="0">
              <a:spcBef>
                <a:spcPts val="600"/>
              </a:spcBef>
              <a:spcAft>
                <a:spcPts val="600"/>
              </a:spcAft>
              <a:buClr>
                <a:schemeClr val="dk1"/>
              </a:buClr>
              <a:buSzPts val="1100"/>
              <a:buNone/>
            </a:pPr>
            <a:r>
              <a:rPr lang="en-US" sz="1600" b="1">
                <a:solidFill>
                  <a:schemeClr val="bg1"/>
                </a:solidFill>
                <a:latin typeface="Brandon Text Bold" panose="020B0803020203060203" pitchFamily="34" charset="0"/>
                <a:cs typeface="Calibri" panose="020F0502020204030204" pitchFamily="34" charset="0"/>
              </a:rPr>
              <a:t>ABOUT THE WORLD ENERGY COUNCIL </a:t>
            </a:r>
          </a:p>
        </p:txBody>
      </p:sp>
      <p:sp>
        <p:nvSpPr>
          <p:cNvPr id="10" name="TextBox 9">
            <a:extLst>
              <a:ext uri="{FF2B5EF4-FFF2-40B4-BE49-F238E27FC236}">
                <a16:creationId xmlns:a16="http://schemas.microsoft.com/office/drawing/2014/main" id="{C48C3208-A974-40F1-A76B-8B63093D7B31}"/>
              </a:ext>
            </a:extLst>
          </p:cNvPr>
          <p:cNvSpPr txBox="1"/>
          <p:nvPr/>
        </p:nvSpPr>
        <p:spPr>
          <a:xfrm>
            <a:off x="742819" y="5751965"/>
            <a:ext cx="3032125" cy="215444"/>
          </a:xfrm>
          <a:prstGeom prst="rect">
            <a:avLst/>
          </a:prstGeom>
          <a:noFill/>
        </p:spPr>
        <p:txBody>
          <a:bodyPr wrap="square">
            <a:spAutoFit/>
          </a:bodyPr>
          <a:lstStyle/>
          <a:p>
            <a:r>
              <a:rPr lang="en-GB" sz="800" b="1">
                <a:solidFill>
                  <a:schemeClr val="bg1"/>
                </a:solidFill>
                <a:latin typeface="Brandon Text Regular" panose="020B0503020203060203" pitchFamily="34" charset="0"/>
              </a:rPr>
              <a:t>FOLLOW US ON SOCIAL MEDIA</a:t>
            </a:r>
          </a:p>
        </p:txBody>
      </p:sp>
      <p:sp>
        <p:nvSpPr>
          <p:cNvPr id="11" name="Rectangle 10">
            <a:extLst>
              <a:ext uri="{FF2B5EF4-FFF2-40B4-BE49-F238E27FC236}">
                <a16:creationId xmlns:a16="http://schemas.microsoft.com/office/drawing/2014/main" id="{8A6E8E8D-6A43-49D1-A7B3-A3F5D7247180}"/>
              </a:ext>
            </a:extLst>
          </p:cNvPr>
          <p:cNvSpPr/>
          <p:nvPr/>
        </p:nvSpPr>
        <p:spPr>
          <a:xfrm>
            <a:off x="9107951" y="5142016"/>
            <a:ext cx="2498725" cy="1209846"/>
          </a:xfrm>
          <a:prstGeom prst="rect">
            <a:avLst/>
          </a:prstGeom>
          <a:noFill/>
          <a:ln>
            <a:noFill/>
          </a:ln>
        </p:spPr>
        <p:style>
          <a:lnRef idx="2">
            <a:schemeClr val="dk1"/>
          </a:lnRef>
          <a:fillRef idx="1">
            <a:schemeClr val="lt1"/>
          </a:fillRef>
          <a:effectRef idx="0">
            <a:schemeClr val="dk1"/>
          </a:effectRef>
          <a:fontRef idx="minor">
            <a:schemeClr val="dk1"/>
          </a:fontRef>
        </p:style>
        <p:txBody>
          <a:bodyPr lIns="144000" tIns="144000" rIns="144000" bIns="144000" rtlCol="0" anchor="t"/>
          <a:lstStyle/>
          <a:p>
            <a:pPr algn="r"/>
            <a:r>
              <a:rPr lang="en-GB" sz="800" b="1">
                <a:solidFill>
                  <a:schemeClr val="bg1"/>
                </a:solidFill>
                <a:latin typeface="Brandon Text Regular" panose="020B0503020203060203" pitchFamily="34" charset="0"/>
              </a:rPr>
              <a:t>World Energy Council </a:t>
            </a:r>
          </a:p>
          <a:p>
            <a:pPr algn="r"/>
            <a:r>
              <a:rPr lang="en-GB" sz="800">
                <a:solidFill>
                  <a:schemeClr val="bg1"/>
                </a:solidFill>
                <a:latin typeface="Brandon Text Regular" panose="020B0503020203060203" pitchFamily="34" charset="0"/>
              </a:rPr>
              <a:t>Registered in England and Wales </a:t>
            </a:r>
          </a:p>
          <a:p>
            <a:pPr algn="r"/>
            <a:r>
              <a:rPr lang="en-GB" sz="800">
                <a:solidFill>
                  <a:schemeClr val="bg1"/>
                </a:solidFill>
                <a:latin typeface="Brandon Text Regular" panose="020B0503020203060203" pitchFamily="34" charset="0"/>
              </a:rPr>
              <a:t>No. 4184478 VAT Reg. No. GB 123 3802 48 </a:t>
            </a:r>
          </a:p>
          <a:p>
            <a:pPr algn="r"/>
            <a:endParaRPr lang="en-GB" sz="800">
              <a:solidFill>
                <a:schemeClr val="bg1"/>
              </a:solidFill>
              <a:latin typeface="Brandon Text Regular" panose="020B0503020203060203" pitchFamily="34" charset="0"/>
            </a:endParaRPr>
          </a:p>
          <a:p>
            <a:pPr algn="r"/>
            <a:r>
              <a:rPr lang="en-GB" sz="800" b="1">
                <a:solidFill>
                  <a:schemeClr val="bg1"/>
                </a:solidFill>
                <a:latin typeface="Brandon Text Regular" panose="020B0503020203060203" pitchFamily="34" charset="0"/>
              </a:rPr>
              <a:t>Registered Office </a:t>
            </a:r>
          </a:p>
          <a:p>
            <a:pPr algn="r"/>
            <a:r>
              <a:rPr lang="en-GB" sz="800">
                <a:solidFill>
                  <a:schemeClr val="bg1"/>
                </a:solidFill>
                <a:latin typeface="Brandon Text Regular" panose="020B0503020203060203" pitchFamily="34" charset="0"/>
              </a:rPr>
              <a:t>62-64 Cornhill London </a:t>
            </a:r>
          </a:p>
          <a:p>
            <a:pPr algn="r"/>
            <a:r>
              <a:rPr lang="en-GB" sz="800">
                <a:solidFill>
                  <a:schemeClr val="bg1"/>
                </a:solidFill>
                <a:latin typeface="Brandon Text Regular" panose="020B0503020203060203" pitchFamily="34" charset="0"/>
              </a:rPr>
              <a:t>EC3V 3NH </a:t>
            </a:r>
          </a:p>
          <a:p>
            <a:pPr algn="r"/>
            <a:r>
              <a:rPr lang="en-GB" sz="800">
                <a:solidFill>
                  <a:schemeClr val="bg1"/>
                </a:solidFill>
                <a:latin typeface="Brandon Text Regular" panose="020B0503020203060203" pitchFamily="34" charset="0"/>
              </a:rPr>
              <a:t>United Kingdom </a:t>
            </a:r>
          </a:p>
        </p:txBody>
      </p:sp>
      <p:sp>
        <p:nvSpPr>
          <p:cNvPr id="14" name="Freeform 6">
            <a:extLst>
              <a:ext uri="{FF2B5EF4-FFF2-40B4-BE49-F238E27FC236}">
                <a16:creationId xmlns:a16="http://schemas.microsoft.com/office/drawing/2014/main" id="{10594F03-C5D0-45D8-A2AD-1D0E09F62856}"/>
              </a:ext>
            </a:extLst>
          </p:cNvPr>
          <p:cNvSpPr>
            <a:spLocks noEditPoints="1"/>
          </p:cNvSpPr>
          <p:nvPr/>
        </p:nvSpPr>
        <p:spPr bwMode="auto">
          <a:xfrm>
            <a:off x="819019" y="6155413"/>
            <a:ext cx="110974" cy="116544"/>
          </a:xfrm>
          <a:custGeom>
            <a:avLst/>
            <a:gdLst>
              <a:gd name="T0" fmla="*/ 199 w 256"/>
              <a:gd name="T1" fmla="*/ 244 h 244"/>
              <a:gd name="T2" fmla="*/ 199 w 256"/>
              <a:gd name="T3" fmla="*/ 155 h 244"/>
              <a:gd name="T4" fmla="*/ 172 w 256"/>
              <a:gd name="T5" fmla="*/ 119 h 244"/>
              <a:gd name="T6" fmla="*/ 142 w 256"/>
              <a:gd name="T7" fmla="*/ 156 h 244"/>
              <a:gd name="T8" fmla="*/ 142 w 256"/>
              <a:gd name="T9" fmla="*/ 244 h 244"/>
              <a:gd name="T10" fmla="*/ 85 w 256"/>
              <a:gd name="T11" fmla="*/ 244 h 244"/>
              <a:gd name="T12" fmla="*/ 85 w 256"/>
              <a:gd name="T13" fmla="*/ 81 h 244"/>
              <a:gd name="T14" fmla="*/ 142 w 256"/>
              <a:gd name="T15" fmla="*/ 81 h 244"/>
              <a:gd name="T16" fmla="*/ 142 w 256"/>
              <a:gd name="T17" fmla="*/ 103 h 244"/>
              <a:gd name="T18" fmla="*/ 194 w 256"/>
              <a:gd name="T19" fmla="*/ 76 h 244"/>
              <a:gd name="T20" fmla="*/ 256 w 256"/>
              <a:gd name="T21" fmla="*/ 152 h 244"/>
              <a:gd name="T22" fmla="*/ 256 w 256"/>
              <a:gd name="T23" fmla="*/ 244 h 244"/>
              <a:gd name="T24" fmla="*/ 199 w 256"/>
              <a:gd name="T25" fmla="*/ 244 h 244"/>
              <a:gd name="T26" fmla="*/ 32 w 256"/>
              <a:gd name="T27" fmla="*/ 57 h 244"/>
              <a:gd name="T28" fmla="*/ 0 w 256"/>
              <a:gd name="T29" fmla="*/ 29 h 244"/>
              <a:gd name="T30" fmla="*/ 32 w 256"/>
              <a:gd name="T31" fmla="*/ 0 h 244"/>
              <a:gd name="T32" fmla="*/ 64 w 256"/>
              <a:gd name="T33" fmla="*/ 29 h 244"/>
              <a:gd name="T34" fmla="*/ 32 w 256"/>
              <a:gd name="T35" fmla="*/ 57 h 244"/>
              <a:gd name="T36" fmla="*/ 60 w 256"/>
              <a:gd name="T37" fmla="*/ 244 h 244"/>
              <a:gd name="T38" fmla="*/ 3 w 256"/>
              <a:gd name="T39" fmla="*/ 244 h 244"/>
              <a:gd name="T40" fmla="*/ 3 w 256"/>
              <a:gd name="T41" fmla="*/ 81 h 244"/>
              <a:gd name="T42" fmla="*/ 60 w 256"/>
              <a:gd name="T43" fmla="*/ 81 h 244"/>
              <a:gd name="T44" fmla="*/ 60 w 256"/>
              <a:gd name="T45" fmla="*/ 244 h 2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6" h="244">
                <a:moveTo>
                  <a:pt x="199" y="244"/>
                </a:moveTo>
                <a:cubicBezTo>
                  <a:pt x="199" y="155"/>
                  <a:pt x="199" y="155"/>
                  <a:pt x="199" y="155"/>
                </a:cubicBezTo>
                <a:cubicBezTo>
                  <a:pt x="199" y="137"/>
                  <a:pt x="194" y="119"/>
                  <a:pt x="172" y="119"/>
                </a:cubicBezTo>
                <a:cubicBezTo>
                  <a:pt x="151" y="119"/>
                  <a:pt x="142" y="137"/>
                  <a:pt x="142" y="156"/>
                </a:cubicBezTo>
                <a:cubicBezTo>
                  <a:pt x="142" y="244"/>
                  <a:pt x="142" y="244"/>
                  <a:pt x="142" y="244"/>
                </a:cubicBezTo>
                <a:cubicBezTo>
                  <a:pt x="85" y="244"/>
                  <a:pt x="85" y="244"/>
                  <a:pt x="85" y="244"/>
                </a:cubicBezTo>
                <a:cubicBezTo>
                  <a:pt x="85" y="81"/>
                  <a:pt x="85" y="81"/>
                  <a:pt x="85" y="81"/>
                </a:cubicBezTo>
                <a:cubicBezTo>
                  <a:pt x="142" y="81"/>
                  <a:pt x="142" y="81"/>
                  <a:pt x="142" y="81"/>
                </a:cubicBezTo>
                <a:cubicBezTo>
                  <a:pt x="142" y="103"/>
                  <a:pt x="142" y="103"/>
                  <a:pt x="142" y="103"/>
                </a:cubicBezTo>
                <a:cubicBezTo>
                  <a:pt x="157" y="84"/>
                  <a:pt x="170" y="76"/>
                  <a:pt x="194" y="76"/>
                </a:cubicBezTo>
                <a:cubicBezTo>
                  <a:pt x="217" y="76"/>
                  <a:pt x="256" y="87"/>
                  <a:pt x="256" y="152"/>
                </a:cubicBezTo>
                <a:cubicBezTo>
                  <a:pt x="256" y="244"/>
                  <a:pt x="256" y="244"/>
                  <a:pt x="256" y="244"/>
                </a:cubicBezTo>
                <a:lnTo>
                  <a:pt x="199" y="244"/>
                </a:lnTo>
                <a:close/>
                <a:moveTo>
                  <a:pt x="32" y="57"/>
                </a:moveTo>
                <a:cubicBezTo>
                  <a:pt x="14" y="57"/>
                  <a:pt x="0" y="45"/>
                  <a:pt x="0" y="29"/>
                </a:cubicBezTo>
                <a:cubicBezTo>
                  <a:pt x="0" y="13"/>
                  <a:pt x="14" y="0"/>
                  <a:pt x="32" y="0"/>
                </a:cubicBezTo>
                <a:cubicBezTo>
                  <a:pt x="50" y="0"/>
                  <a:pt x="64" y="13"/>
                  <a:pt x="64" y="29"/>
                </a:cubicBezTo>
                <a:cubicBezTo>
                  <a:pt x="64" y="45"/>
                  <a:pt x="50" y="57"/>
                  <a:pt x="32" y="57"/>
                </a:cubicBezTo>
                <a:moveTo>
                  <a:pt x="60" y="244"/>
                </a:moveTo>
                <a:cubicBezTo>
                  <a:pt x="3" y="244"/>
                  <a:pt x="3" y="244"/>
                  <a:pt x="3" y="244"/>
                </a:cubicBezTo>
                <a:cubicBezTo>
                  <a:pt x="3" y="81"/>
                  <a:pt x="3" y="81"/>
                  <a:pt x="3" y="81"/>
                </a:cubicBezTo>
                <a:cubicBezTo>
                  <a:pt x="60" y="81"/>
                  <a:pt x="60" y="81"/>
                  <a:pt x="60" y="81"/>
                </a:cubicBezTo>
                <a:lnTo>
                  <a:pt x="60" y="2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85" fontAlgn="base">
              <a:spcBef>
                <a:spcPct val="0"/>
              </a:spcBef>
              <a:spcAft>
                <a:spcPct val="0"/>
              </a:spcAft>
            </a:pPr>
            <a:endParaRPr lang="en-GB" sz="2400">
              <a:solidFill>
                <a:prstClr val="black"/>
              </a:solidFill>
              <a:latin typeface="Calibri" panose="020F0502020204030204" pitchFamily="34" charset="0"/>
              <a:ea typeface="MS PGothic" panose="020B0600070205080204" pitchFamily="34" charset="-128"/>
            </a:endParaRPr>
          </a:p>
        </p:txBody>
      </p:sp>
      <p:sp>
        <p:nvSpPr>
          <p:cNvPr id="15" name="Freeform 16">
            <a:extLst>
              <a:ext uri="{FF2B5EF4-FFF2-40B4-BE49-F238E27FC236}">
                <a16:creationId xmlns:a16="http://schemas.microsoft.com/office/drawing/2014/main" id="{3CDE917B-5A04-4785-A061-9395634D41F2}"/>
              </a:ext>
            </a:extLst>
          </p:cNvPr>
          <p:cNvSpPr>
            <a:spLocks/>
          </p:cNvSpPr>
          <p:nvPr/>
        </p:nvSpPr>
        <p:spPr bwMode="auto">
          <a:xfrm>
            <a:off x="819019" y="6038876"/>
            <a:ext cx="122071" cy="100422"/>
          </a:xfrm>
          <a:custGeom>
            <a:avLst/>
            <a:gdLst>
              <a:gd name="T0" fmla="*/ 174 w 256"/>
              <a:gd name="T1" fmla="*/ 0 h 210"/>
              <a:gd name="T2" fmla="*/ 216 w 256"/>
              <a:gd name="T3" fmla="*/ 16 h 210"/>
              <a:gd name="T4" fmla="*/ 243 w 256"/>
              <a:gd name="T5" fmla="*/ 7 h 210"/>
              <a:gd name="T6" fmla="*/ 249 w 256"/>
              <a:gd name="T7" fmla="*/ 4 h 210"/>
              <a:gd name="T8" fmla="*/ 232 w 256"/>
              <a:gd name="T9" fmla="*/ 29 h 210"/>
              <a:gd name="T10" fmla="*/ 226 w 256"/>
              <a:gd name="T11" fmla="*/ 33 h 210"/>
              <a:gd name="T12" fmla="*/ 226 w 256"/>
              <a:gd name="T13" fmla="*/ 33 h 210"/>
              <a:gd name="T14" fmla="*/ 256 w 256"/>
              <a:gd name="T15" fmla="*/ 25 h 210"/>
              <a:gd name="T16" fmla="*/ 256 w 256"/>
              <a:gd name="T17" fmla="*/ 25 h 210"/>
              <a:gd name="T18" fmla="*/ 238 w 256"/>
              <a:gd name="T19" fmla="*/ 45 h 210"/>
              <a:gd name="T20" fmla="*/ 230 w 256"/>
              <a:gd name="T21" fmla="*/ 52 h 210"/>
              <a:gd name="T22" fmla="*/ 228 w 256"/>
              <a:gd name="T23" fmla="*/ 85 h 210"/>
              <a:gd name="T24" fmla="*/ 125 w 256"/>
              <a:gd name="T25" fmla="*/ 202 h 210"/>
              <a:gd name="T26" fmla="*/ 50 w 256"/>
              <a:gd name="T27" fmla="*/ 205 h 210"/>
              <a:gd name="T28" fmla="*/ 19 w 256"/>
              <a:gd name="T29" fmla="*/ 195 h 210"/>
              <a:gd name="T30" fmla="*/ 5 w 256"/>
              <a:gd name="T31" fmla="*/ 187 h 210"/>
              <a:gd name="T32" fmla="*/ 0 w 256"/>
              <a:gd name="T33" fmla="*/ 184 h 210"/>
              <a:gd name="T34" fmla="*/ 17 w 256"/>
              <a:gd name="T35" fmla="*/ 185 h 210"/>
              <a:gd name="T36" fmla="*/ 32 w 256"/>
              <a:gd name="T37" fmla="*/ 183 h 210"/>
              <a:gd name="T38" fmla="*/ 63 w 256"/>
              <a:gd name="T39" fmla="*/ 172 h 210"/>
              <a:gd name="T40" fmla="*/ 78 w 256"/>
              <a:gd name="T41" fmla="*/ 162 h 210"/>
              <a:gd name="T42" fmla="*/ 62 w 256"/>
              <a:gd name="T43" fmla="*/ 160 h 210"/>
              <a:gd name="T44" fmla="*/ 29 w 256"/>
              <a:gd name="T45" fmla="*/ 126 h 210"/>
              <a:gd name="T46" fmla="*/ 52 w 256"/>
              <a:gd name="T47" fmla="*/ 125 h 210"/>
              <a:gd name="T48" fmla="*/ 35 w 256"/>
              <a:gd name="T49" fmla="*/ 118 h 210"/>
              <a:gd name="T50" fmla="*/ 10 w 256"/>
              <a:gd name="T51" fmla="*/ 73 h 210"/>
              <a:gd name="T52" fmla="*/ 16 w 256"/>
              <a:gd name="T53" fmla="*/ 76 h 210"/>
              <a:gd name="T54" fmla="*/ 27 w 256"/>
              <a:gd name="T55" fmla="*/ 79 h 210"/>
              <a:gd name="T56" fmla="*/ 34 w 256"/>
              <a:gd name="T57" fmla="*/ 79 h 210"/>
              <a:gd name="T58" fmla="*/ 33 w 256"/>
              <a:gd name="T59" fmla="*/ 79 h 210"/>
              <a:gd name="T60" fmla="*/ 24 w 256"/>
              <a:gd name="T61" fmla="*/ 71 h 210"/>
              <a:gd name="T62" fmla="*/ 12 w 256"/>
              <a:gd name="T63" fmla="*/ 23 h 210"/>
              <a:gd name="T64" fmla="*/ 18 w 256"/>
              <a:gd name="T65" fmla="*/ 10 h 210"/>
              <a:gd name="T66" fmla="*/ 18 w 256"/>
              <a:gd name="T67" fmla="*/ 10 h 210"/>
              <a:gd name="T68" fmla="*/ 23 w 256"/>
              <a:gd name="T69" fmla="*/ 15 h 210"/>
              <a:gd name="T70" fmla="*/ 38 w 256"/>
              <a:gd name="T71" fmla="*/ 30 h 210"/>
              <a:gd name="T72" fmla="*/ 103 w 256"/>
              <a:gd name="T73" fmla="*/ 61 h 210"/>
              <a:gd name="T74" fmla="*/ 126 w 256"/>
              <a:gd name="T75" fmla="*/ 64 h 210"/>
              <a:gd name="T76" fmla="*/ 126 w 256"/>
              <a:gd name="T77" fmla="*/ 40 h 210"/>
              <a:gd name="T78" fmla="*/ 156 w 256"/>
              <a:gd name="T79" fmla="*/ 4 h 210"/>
              <a:gd name="T80" fmla="*/ 168 w 256"/>
              <a:gd name="T81" fmla="*/ 1 h 210"/>
              <a:gd name="T82" fmla="*/ 174 w 256"/>
              <a:gd name="T83" fmla="*/ 0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85" fontAlgn="base">
              <a:spcBef>
                <a:spcPct val="0"/>
              </a:spcBef>
              <a:spcAft>
                <a:spcPct val="0"/>
              </a:spcAft>
            </a:pPr>
            <a:endParaRPr lang="en-GB" sz="2400">
              <a:solidFill>
                <a:prstClr val="black"/>
              </a:solidFill>
              <a:latin typeface="Calibri" panose="020F0502020204030204" pitchFamily="34" charset="0"/>
              <a:ea typeface="MS PGothic" panose="020B0600070205080204" pitchFamily="34" charset="-128"/>
            </a:endParaRPr>
          </a:p>
        </p:txBody>
      </p:sp>
      <p:sp>
        <p:nvSpPr>
          <p:cNvPr id="16" name="TextBox 15">
            <a:extLst>
              <a:ext uri="{FF2B5EF4-FFF2-40B4-BE49-F238E27FC236}">
                <a16:creationId xmlns:a16="http://schemas.microsoft.com/office/drawing/2014/main" id="{F4AB7600-F665-47A2-8E71-1D369C72F625}"/>
              </a:ext>
            </a:extLst>
          </p:cNvPr>
          <p:cNvSpPr txBox="1"/>
          <p:nvPr/>
        </p:nvSpPr>
        <p:spPr>
          <a:xfrm>
            <a:off x="920468" y="5996900"/>
            <a:ext cx="3032125" cy="338554"/>
          </a:xfrm>
          <a:prstGeom prst="rect">
            <a:avLst/>
          </a:prstGeom>
          <a:noFill/>
        </p:spPr>
        <p:txBody>
          <a:bodyPr wrap="square">
            <a:spAutoFit/>
          </a:bodyPr>
          <a:lstStyle/>
          <a:p>
            <a:r>
              <a:rPr lang="en-GB" sz="800" b="1">
                <a:solidFill>
                  <a:schemeClr val="bg1"/>
                </a:solidFill>
                <a:latin typeface="Brandon Text Regular" panose="020B0503020203060203" pitchFamily="34" charset="0"/>
              </a:rPr>
              <a:t>Twitter -@</a:t>
            </a:r>
            <a:r>
              <a:rPr lang="en-GB" sz="800" b="1" err="1">
                <a:solidFill>
                  <a:schemeClr val="bg1"/>
                </a:solidFill>
                <a:latin typeface="Brandon Text Regular" panose="020B0503020203060203" pitchFamily="34" charset="0"/>
              </a:rPr>
              <a:t>WECouncil</a:t>
            </a:r>
            <a:endParaRPr lang="en-GB" sz="800" b="1">
              <a:solidFill>
                <a:schemeClr val="bg1"/>
              </a:solidFill>
              <a:latin typeface="Brandon Text Regular" panose="020B0503020203060203" pitchFamily="34" charset="0"/>
            </a:endParaRPr>
          </a:p>
          <a:p>
            <a:r>
              <a:rPr lang="en-GB" sz="800" b="1" err="1">
                <a:solidFill>
                  <a:schemeClr val="bg1"/>
                </a:solidFill>
                <a:latin typeface="Brandon Text Regular" panose="020B0503020203060203" pitchFamily="34" charset="0"/>
              </a:rPr>
              <a:t>Linkedin</a:t>
            </a:r>
            <a:r>
              <a:rPr lang="en-GB" sz="800" b="1">
                <a:solidFill>
                  <a:schemeClr val="bg1"/>
                </a:solidFill>
                <a:latin typeface="Brandon Text Regular" panose="020B0503020203060203" pitchFamily="34" charset="0"/>
              </a:rPr>
              <a:t> -World Energy Council</a:t>
            </a:r>
          </a:p>
        </p:txBody>
      </p:sp>
    </p:spTree>
    <p:extLst>
      <p:ext uri="{BB962C8B-B14F-4D97-AF65-F5344CB8AC3E}">
        <p14:creationId xmlns:p14="http://schemas.microsoft.com/office/powerpoint/2010/main" val="306008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EAEBE-E8EF-4ECA-9142-4421B2EF8589}"/>
              </a:ext>
            </a:extLst>
          </p:cNvPr>
          <p:cNvPicPr>
            <a:picLocks noChangeAspect="1"/>
          </p:cNvPicPr>
          <p:nvPr/>
        </p:nvPicPr>
        <p:blipFill rotWithShape="1">
          <a:blip r:embed="rId3"/>
          <a:srcRect t="9863"/>
          <a:stretch/>
        </p:blipFill>
        <p:spPr>
          <a:xfrm>
            <a:off x="1738767" y="1404275"/>
            <a:ext cx="8300583" cy="4852555"/>
          </a:xfrm>
          <a:prstGeom prst="rect">
            <a:avLst/>
          </a:prstGeom>
        </p:spPr>
      </p:pic>
      <p:sp>
        <p:nvSpPr>
          <p:cNvPr id="5" name="Title 1">
            <a:extLst>
              <a:ext uri="{FF2B5EF4-FFF2-40B4-BE49-F238E27FC236}">
                <a16:creationId xmlns:a16="http://schemas.microsoft.com/office/drawing/2014/main" id="{D947439C-2A6A-4428-955B-2D1CEB8CB406}"/>
              </a:ext>
            </a:extLst>
          </p:cNvPr>
          <p:cNvSpPr txBox="1">
            <a:spLocks/>
          </p:cNvSpPr>
          <p:nvPr/>
        </p:nvSpPr>
        <p:spPr>
          <a:xfrm>
            <a:off x="671223" y="480996"/>
            <a:ext cx="8169331" cy="694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rgbClr val="ED8300"/>
                </a:solidFill>
                <a:latin typeface="Brandon Text Bold" panose="020B0803020203060203" pitchFamily="34" charset="0"/>
                <a:cs typeface="Arial" panose="020B0604020202020204" pitchFamily="34" charset="0"/>
              </a:rPr>
              <a:t>A balanced approach to energy policy</a:t>
            </a:r>
            <a:endParaRPr lang="en-US" sz="3200" b="1">
              <a:solidFill>
                <a:srgbClr val="ED8300"/>
              </a:solidFill>
              <a:latin typeface="Brandon Text Bold" panose="020B0803020203060203" pitchFamily="34" charset="0"/>
              <a:cs typeface="Arial" panose="020B0604020202020204" pitchFamily="34" charset="0"/>
            </a:endParaRPr>
          </a:p>
        </p:txBody>
      </p:sp>
      <p:sp>
        <p:nvSpPr>
          <p:cNvPr id="6" name="Title 1">
            <a:extLst>
              <a:ext uri="{FF2B5EF4-FFF2-40B4-BE49-F238E27FC236}">
                <a16:creationId xmlns:a16="http://schemas.microsoft.com/office/drawing/2014/main" id="{D1D6F160-1D2E-436D-9E3E-6D873D8414AC}"/>
              </a:ext>
            </a:extLst>
          </p:cNvPr>
          <p:cNvSpPr txBox="1">
            <a:spLocks/>
          </p:cNvSpPr>
          <p:nvPr/>
        </p:nvSpPr>
        <p:spPr>
          <a:xfrm>
            <a:off x="750733" y="2734740"/>
            <a:ext cx="3336238" cy="13067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ED8300"/>
                </a:solidFill>
                <a:latin typeface="Brandon Text Regular" panose="020B0503020203060203" pitchFamily="34" charset="0"/>
                <a:cs typeface="Arial" panose="020B0604020202020204" pitchFamily="34" charset="0"/>
              </a:rPr>
              <a:t>World Energy</a:t>
            </a:r>
          </a:p>
          <a:p>
            <a:r>
              <a:rPr lang="en-GB" sz="2800" b="1" dirty="0">
                <a:solidFill>
                  <a:srgbClr val="ED8300"/>
                </a:solidFill>
                <a:latin typeface="Brandon Text Bold" panose="020B0803020203060203" pitchFamily="34" charset="0"/>
                <a:cs typeface="Arial" panose="020B0604020202020204" pitchFamily="34" charset="0"/>
              </a:rPr>
              <a:t>Trilemma Index</a:t>
            </a:r>
            <a:endParaRPr lang="en-US" sz="2800" b="1" dirty="0">
              <a:solidFill>
                <a:srgbClr val="ED8300"/>
              </a:solidFill>
              <a:latin typeface="Brandon Text Bold" panose="020B0803020203060203" pitchFamily="34" charset="0"/>
              <a:cs typeface="Arial" panose="020B0604020202020204" pitchFamily="34" charset="0"/>
            </a:endParaRPr>
          </a:p>
        </p:txBody>
      </p:sp>
      <p:sp>
        <p:nvSpPr>
          <p:cNvPr id="2" name="Rectangle 1">
            <a:extLst>
              <a:ext uri="{FF2B5EF4-FFF2-40B4-BE49-F238E27FC236}">
                <a16:creationId xmlns:a16="http://schemas.microsoft.com/office/drawing/2014/main" id="{B1BD2168-DE09-488D-9E5C-F1E1D2DD5322}"/>
              </a:ext>
            </a:extLst>
          </p:cNvPr>
          <p:cNvSpPr/>
          <p:nvPr/>
        </p:nvSpPr>
        <p:spPr>
          <a:xfrm>
            <a:off x="3907692" y="1756573"/>
            <a:ext cx="554893" cy="21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F1AB422-BA1C-4FD4-8759-3EEFB1629BFA}"/>
              </a:ext>
            </a:extLst>
          </p:cNvPr>
          <p:cNvSpPr/>
          <p:nvPr/>
        </p:nvSpPr>
        <p:spPr>
          <a:xfrm>
            <a:off x="2418852" y="5613466"/>
            <a:ext cx="554893" cy="21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3D4AFEC-B231-4EED-9C36-C940D9810BF3}"/>
              </a:ext>
            </a:extLst>
          </p:cNvPr>
          <p:cNvSpPr/>
          <p:nvPr/>
        </p:nvSpPr>
        <p:spPr>
          <a:xfrm>
            <a:off x="5334165" y="5650269"/>
            <a:ext cx="554893" cy="21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3">
            <a:extLst>
              <a:ext uri="{FF2B5EF4-FFF2-40B4-BE49-F238E27FC236}">
                <a16:creationId xmlns:a16="http://schemas.microsoft.com/office/drawing/2014/main" id="{0097657F-9562-495D-AB20-07E0AC9CB6B3}"/>
              </a:ext>
            </a:extLst>
          </p:cNvPr>
          <p:cNvSpPr txBox="1">
            <a:spLocks/>
          </p:cNvSpPr>
          <p:nvPr/>
        </p:nvSpPr>
        <p:spPr>
          <a:xfrm>
            <a:off x="11734799" y="6393167"/>
            <a:ext cx="359549" cy="365125"/>
          </a:xfrm>
          <a:prstGeom prst="rect">
            <a:avLst/>
          </a:prstGeom>
        </p:spPr>
        <p:txBody>
          <a:bodyPr anchor="b"/>
          <a:lstStyle>
            <a:defPPr>
              <a:defRPr lang="en-US"/>
            </a:defPPr>
            <a:lvl1pPr algn="r">
              <a:lnSpc>
                <a:spcPts val="1500"/>
              </a:lnSpc>
              <a:defRPr sz="1000">
                <a:solidFill>
                  <a:schemeClr val="bg2"/>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500"/>
              </a:lnSpc>
              <a:spcBef>
                <a:spcPts val="0"/>
              </a:spcBef>
              <a:spcAft>
                <a:spcPts val="0"/>
              </a:spcAft>
              <a:buClrTx/>
              <a:buSzTx/>
              <a:buFontTx/>
              <a:buNone/>
              <a:tabLst/>
              <a:defRPr/>
            </a:pPr>
            <a:fld id="{E18C42AC-6EA9-6C49-97CA-00AF887CAE64}" type="slidenum">
              <a:rPr kumimoji="0" lang="en-US" sz="1000" b="0" i="0" u="none" strike="noStrike" kern="1200" cap="none" spc="0" normalizeH="0" baseline="0" noProof="0" smtClean="0">
                <a:ln>
                  <a:noFill/>
                </a:ln>
                <a:solidFill>
                  <a:schemeClr val="bg1">
                    <a:lumMod val="50000"/>
                  </a:schemeClr>
                </a:solidFill>
                <a:effectLst/>
                <a:uLnTx/>
                <a:uFillTx/>
                <a:latin typeface="Arial"/>
                <a:ea typeface="+mn-ea"/>
                <a:cs typeface="+mn-cs"/>
              </a:rPr>
              <a:pPr marL="0" marR="0" lvl="0" indent="0" algn="r" defTabSz="457200" rtl="0" eaLnBrk="1" fontAlgn="auto" latinLnBrk="0" hangingPunct="1">
                <a:lnSpc>
                  <a:spcPts val="15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chemeClr val="bg1">
                  <a:lumMod val="50000"/>
                </a:schemeClr>
              </a:solidFill>
              <a:effectLst/>
              <a:uLnTx/>
              <a:uFillTx/>
              <a:latin typeface="Arial"/>
              <a:ea typeface="+mn-ea"/>
              <a:cs typeface="+mn-cs"/>
            </a:endParaRPr>
          </a:p>
        </p:txBody>
      </p:sp>
    </p:spTree>
    <p:extLst>
      <p:ext uri="{BB962C8B-B14F-4D97-AF65-F5344CB8AC3E}">
        <p14:creationId xmlns:p14="http://schemas.microsoft.com/office/powerpoint/2010/main" val="40371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9B53-B0EC-7192-6517-8F4D8C5105CF}"/>
              </a:ext>
            </a:extLst>
          </p:cNvPr>
          <p:cNvSpPr>
            <a:spLocks noGrp="1"/>
          </p:cNvSpPr>
          <p:nvPr>
            <p:ph type="title"/>
          </p:nvPr>
        </p:nvSpPr>
        <p:spPr/>
        <p:txBody>
          <a:bodyPr/>
          <a:lstStyle/>
          <a:p>
            <a:r>
              <a:rPr lang="en-US" dirty="0"/>
              <a:t>World Energy Trilemma Results – Top 10 Rank</a:t>
            </a:r>
            <a:endParaRPr lang="en-GB" dirty="0"/>
          </a:p>
        </p:txBody>
      </p:sp>
      <p:sp>
        <p:nvSpPr>
          <p:cNvPr id="4" name="Slide Number Placeholder 3">
            <a:extLst>
              <a:ext uri="{FF2B5EF4-FFF2-40B4-BE49-F238E27FC236}">
                <a16:creationId xmlns:a16="http://schemas.microsoft.com/office/drawing/2014/main" id="{DA521DCC-5E3A-1CBA-F61C-79D9D6F91849}"/>
              </a:ext>
            </a:extLst>
          </p:cNvPr>
          <p:cNvSpPr>
            <a:spLocks noGrp="1"/>
          </p:cNvSpPr>
          <p:nvPr>
            <p:ph type="sldNum" sz="quarter" idx="12"/>
          </p:nvPr>
        </p:nvSpPr>
        <p:spPr>
          <a:xfrm>
            <a:off x="9116199" y="6393168"/>
            <a:ext cx="2844800" cy="365125"/>
          </a:xfrm>
          <a:prstGeom prst="rect">
            <a:avLst/>
          </a:prstGeom>
        </p:spPr>
        <p:txBody>
          <a:bodyPr anchor="b"/>
          <a:lstStyle>
            <a:defPPr>
              <a:defRPr lang="en-US"/>
            </a:defPPr>
            <a:lvl1pPr marL="0" algn="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500"/>
              </a:lnSpc>
              <a:spcBef>
                <a:spcPts val="0"/>
              </a:spcBef>
              <a:spcAft>
                <a:spcPts val="0"/>
              </a:spcAft>
              <a:buClrTx/>
              <a:buSzTx/>
              <a:buFontTx/>
              <a:buNone/>
              <a:tabLst/>
              <a:defRPr/>
            </a:pPr>
            <a:fld id="{E18C42AC-6EA9-6C49-97CA-00AF887CAE64}" type="slidenum">
              <a:rPr lang="en-US" b="1" smtClean="0"/>
              <a:pPr marL="0" marR="0" lvl="0" indent="0" algn="r" defTabSz="457200" rtl="0" eaLnBrk="1" fontAlgn="auto" latinLnBrk="0" hangingPunct="1">
                <a:lnSpc>
                  <a:spcPts val="15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236192"/>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8F33B4B6-2FCA-F5F2-5CDC-88AB57394CED}"/>
              </a:ext>
            </a:extLst>
          </p:cNvPr>
          <p:cNvPicPr>
            <a:picLocks noChangeAspect="1"/>
          </p:cNvPicPr>
          <p:nvPr/>
        </p:nvPicPr>
        <p:blipFill rotWithShape="1">
          <a:blip r:embed="rId2"/>
          <a:srcRect l="14093" r="2208" b="53969"/>
          <a:stretch/>
        </p:blipFill>
        <p:spPr>
          <a:xfrm>
            <a:off x="395278" y="1328622"/>
            <a:ext cx="5032441" cy="4338754"/>
          </a:xfrm>
          <a:prstGeom prst="rect">
            <a:avLst/>
          </a:prstGeom>
        </p:spPr>
      </p:pic>
      <p:grpSp>
        <p:nvGrpSpPr>
          <p:cNvPr id="7" name="Group 6">
            <a:extLst>
              <a:ext uri="{FF2B5EF4-FFF2-40B4-BE49-F238E27FC236}">
                <a16:creationId xmlns:a16="http://schemas.microsoft.com/office/drawing/2014/main" id="{4FA44D00-9B35-7113-BDAA-E4EB22EA3B5A}"/>
              </a:ext>
            </a:extLst>
          </p:cNvPr>
          <p:cNvGrpSpPr/>
          <p:nvPr/>
        </p:nvGrpSpPr>
        <p:grpSpPr>
          <a:xfrm>
            <a:off x="6241527" y="1339719"/>
            <a:ext cx="3443059" cy="4445339"/>
            <a:chOff x="5356621" y="1339719"/>
            <a:chExt cx="3443059" cy="4445339"/>
          </a:xfrm>
        </p:grpSpPr>
        <p:pic>
          <p:nvPicPr>
            <p:cNvPr id="5" name="Picture 4">
              <a:extLst>
                <a:ext uri="{FF2B5EF4-FFF2-40B4-BE49-F238E27FC236}">
                  <a16:creationId xmlns:a16="http://schemas.microsoft.com/office/drawing/2014/main" id="{2080CDD7-5EC0-6FFF-4797-4334AFF67B9D}"/>
                </a:ext>
              </a:extLst>
            </p:cNvPr>
            <p:cNvPicPr>
              <a:picLocks noChangeAspect="1"/>
            </p:cNvPicPr>
            <p:nvPr/>
          </p:nvPicPr>
          <p:blipFill rotWithShape="1">
            <a:blip r:embed="rId2"/>
            <a:srcRect l="12585" t="45505" r="42598" b="-121"/>
            <a:stretch/>
          </p:blipFill>
          <p:spPr>
            <a:xfrm>
              <a:off x="5356621" y="1339719"/>
              <a:ext cx="2326328" cy="4444182"/>
            </a:xfrm>
            <a:prstGeom prst="rect">
              <a:avLst/>
            </a:prstGeom>
          </p:spPr>
        </p:pic>
        <p:pic>
          <p:nvPicPr>
            <p:cNvPr id="6" name="Picture 5">
              <a:extLst>
                <a:ext uri="{FF2B5EF4-FFF2-40B4-BE49-F238E27FC236}">
                  <a16:creationId xmlns:a16="http://schemas.microsoft.com/office/drawing/2014/main" id="{CD5B8998-CC23-629B-EBAE-45B48559E1B2}"/>
                </a:ext>
              </a:extLst>
            </p:cNvPr>
            <p:cNvPicPr>
              <a:picLocks noChangeAspect="1"/>
            </p:cNvPicPr>
            <p:nvPr/>
          </p:nvPicPr>
          <p:blipFill rotWithShape="1">
            <a:blip r:embed="rId2"/>
            <a:srcRect l="78967" t="45505" r="-673" b="-121"/>
            <a:stretch/>
          </p:blipFill>
          <p:spPr>
            <a:xfrm>
              <a:off x="7673010" y="1340876"/>
              <a:ext cx="1126670" cy="4444182"/>
            </a:xfrm>
            <a:prstGeom prst="rect">
              <a:avLst/>
            </a:prstGeom>
          </p:spPr>
        </p:pic>
      </p:grpSp>
    </p:spTree>
    <p:extLst>
      <p:ext uri="{BB962C8B-B14F-4D97-AF65-F5344CB8AC3E}">
        <p14:creationId xmlns:p14="http://schemas.microsoft.com/office/powerpoint/2010/main" val="67552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9B53-B0EC-7192-6517-8F4D8C5105CF}"/>
              </a:ext>
            </a:extLst>
          </p:cNvPr>
          <p:cNvSpPr>
            <a:spLocks noGrp="1"/>
          </p:cNvSpPr>
          <p:nvPr>
            <p:ph type="title"/>
          </p:nvPr>
        </p:nvSpPr>
        <p:spPr/>
        <p:txBody>
          <a:bodyPr/>
          <a:lstStyle/>
          <a:p>
            <a:r>
              <a:rPr lang="en-US" dirty="0"/>
              <a:t>World Energy Trilemma Results – Slovenia</a:t>
            </a:r>
            <a:endParaRPr lang="en-GB" dirty="0"/>
          </a:p>
        </p:txBody>
      </p:sp>
      <p:sp>
        <p:nvSpPr>
          <p:cNvPr id="4" name="Slide Number Placeholder 3">
            <a:extLst>
              <a:ext uri="{FF2B5EF4-FFF2-40B4-BE49-F238E27FC236}">
                <a16:creationId xmlns:a16="http://schemas.microsoft.com/office/drawing/2014/main" id="{DA521DCC-5E3A-1CBA-F61C-79D9D6F91849}"/>
              </a:ext>
            </a:extLst>
          </p:cNvPr>
          <p:cNvSpPr>
            <a:spLocks noGrp="1"/>
          </p:cNvSpPr>
          <p:nvPr>
            <p:ph type="sldNum" sz="quarter" idx="12"/>
          </p:nvPr>
        </p:nvSpPr>
        <p:spPr>
          <a:xfrm>
            <a:off x="9116199" y="6393168"/>
            <a:ext cx="2844800" cy="365125"/>
          </a:xfrm>
          <a:prstGeom prst="rect">
            <a:avLst/>
          </a:prstGeom>
        </p:spPr>
        <p:txBody>
          <a:bodyPr anchor="b"/>
          <a:lstStyle>
            <a:defPPr>
              <a:defRPr lang="en-US"/>
            </a:defPPr>
            <a:lvl1pPr marL="0" algn="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500"/>
              </a:lnSpc>
              <a:spcBef>
                <a:spcPts val="0"/>
              </a:spcBef>
              <a:spcAft>
                <a:spcPts val="0"/>
              </a:spcAft>
              <a:buClrTx/>
              <a:buSzTx/>
              <a:buFontTx/>
              <a:buNone/>
              <a:tabLst/>
              <a:defRPr/>
            </a:pPr>
            <a:fld id="{E18C42AC-6EA9-6C49-97CA-00AF887CAE64}" type="slidenum">
              <a:rPr lang="en-US" b="1" smtClean="0"/>
              <a:pPr marL="0" marR="0" lvl="0" indent="0" algn="r" defTabSz="457200" rtl="0" eaLnBrk="1" fontAlgn="auto" latinLnBrk="0" hangingPunct="1">
                <a:lnSpc>
                  <a:spcPts val="15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236192"/>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2764FB6-8516-679B-583D-B47DEA4D32B7}"/>
              </a:ext>
            </a:extLst>
          </p:cNvPr>
          <p:cNvSpPr txBox="1"/>
          <p:nvPr/>
        </p:nvSpPr>
        <p:spPr>
          <a:xfrm>
            <a:off x="6746941" y="1328621"/>
            <a:ext cx="4117704" cy="4401205"/>
          </a:xfrm>
          <a:prstGeom prst="rect">
            <a:avLst/>
          </a:prstGeom>
          <a:noFill/>
        </p:spPr>
        <p:txBody>
          <a:bodyPr wrap="square">
            <a:spAutoFit/>
          </a:bodyPr>
          <a:lstStyle/>
          <a:p>
            <a:pPr marL="342900" lvl="0" indent="-342900">
              <a:spcAft>
                <a:spcPts val="600"/>
              </a:spcAft>
              <a:buSzPct val="80000"/>
              <a:buFont typeface="Arial" panose="020B0604020202020204" pitchFamily="34" charset="0"/>
              <a:buChar char="•"/>
              <a:tabLst>
                <a:tab pos="457200" algn="l"/>
              </a:tabLst>
            </a:pPr>
            <a:r>
              <a:rPr lang="en-US" sz="2000" b="1" dirty="0">
                <a:solidFill>
                  <a:srgbClr val="2B75A3"/>
                </a:solidFill>
                <a:latin typeface="Calibri" panose="020F0502020204030204" pitchFamily="34" charset="0"/>
                <a:cs typeface="Calibri" panose="020F0502020204030204" pitchFamily="34" charset="0"/>
              </a:rPr>
              <a:t>Overall score</a:t>
            </a:r>
            <a:r>
              <a:rPr lang="en-US" sz="2000" dirty="0">
                <a:solidFill>
                  <a:srgbClr val="2B75A3"/>
                </a:solidFill>
                <a:latin typeface="Calibri" panose="020F0502020204030204" pitchFamily="34" charset="0"/>
                <a:cs typeface="Calibri" panose="020F0502020204030204" pitchFamily="34" charset="0"/>
              </a:rPr>
              <a:t>: 78.8, rank #9. </a:t>
            </a:r>
          </a:p>
          <a:p>
            <a:pPr marL="342900" lvl="0" indent="-342900">
              <a:spcAft>
                <a:spcPts val="600"/>
              </a:spcAft>
              <a:buSzPct val="80000"/>
              <a:buFont typeface="Arial" panose="020B0604020202020204" pitchFamily="34" charset="0"/>
              <a:buChar char="•"/>
              <a:tabLst>
                <a:tab pos="457200" algn="l"/>
              </a:tabLst>
            </a:pPr>
            <a:r>
              <a:rPr lang="en-US" sz="2000" b="1" dirty="0">
                <a:solidFill>
                  <a:srgbClr val="2B75A3"/>
                </a:solidFill>
                <a:latin typeface="Calibri" panose="020F0502020204030204" pitchFamily="34" charset="0"/>
                <a:cs typeface="Calibri" panose="020F0502020204030204" pitchFamily="34" charset="0"/>
              </a:rPr>
              <a:t>Energy Security</a:t>
            </a:r>
            <a:r>
              <a:rPr lang="en-US" sz="2000" dirty="0">
                <a:solidFill>
                  <a:srgbClr val="2B75A3"/>
                </a:solidFill>
                <a:latin typeface="Calibri" panose="020F0502020204030204" pitchFamily="34" charset="0"/>
                <a:cs typeface="Calibri" panose="020F0502020204030204" pitchFamily="34" charset="0"/>
              </a:rPr>
              <a:t>: 69.8, rank #17. Increasing across all indicators over past decade.</a:t>
            </a:r>
          </a:p>
          <a:p>
            <a:pPr marL="342900" lvl="0" indent="-342900">
              <a:spcAft>
                <a:spcPts val="600"/>
              </a:spcAft>
              <a:buSzPct val="80000"/>
              <a:buFont typeface="Arial" panose="020B0604020202020204" pitchFamily="34" charset="0"/>
              <a:buChar char="•"/>
              <a:tabLst>
                <a:tab pos="457200" algn="l"/>
              </a:tabLst>
            </a:pPr>
            <a:r>
              <a:rPr lang="en-US" sz="2000" b="1" dirty="0">
                <a:solidFill>
                  <a:srgbClr val="2B75A3"/>
                </a:solidFill>
                <a:latin typeface="Calibri" panose="020F0502020204030204" pitchFamily="34" charset="0"/>
                <a:cs typeface="Calibri" panose="020F0502020204030204" pitchFamily="34" charset="0"/>
              </a:rPr>
              <a:t>Energy Equity</a:t>
            </a:r>
            <a:r>
              <a:rPr lang="en-US" sz="2000" dirty="0">
                <a:solidFill>
                  <a:srgbClr val="2B75A3"/>
                </a:solidFill>
                <a:latin typeface="Calibri" panose="020F0502020204030204" pitchFamily="34" charset="0"/>
                <a:cs typeface="Calibri" panose="020F0502020204030204" pitchFamily="34" charset="0"/>
              </a:rPr>
              <a:t>: </a:t>
            </a:r>
            <a:r>
              <a:rPr lang="en-GB" sz="2000" dirty="0">
                <a:solidFill>
                  <a:srgbClr val="2B75A3"/>
                </a:solidFill>
                <a:latin typeface="Calibri" panose="020F0502020204030204" pitchFamily="34" charset="0"/>
                <a:cs typeface="Calibri" panose="020F0502020204030204" pitchFamily="34" charset="0"/>
              </a:rPr>
              <a:t>94.7, rank #18. Affordability of electricity remains a challenge.</a:t>
            </a:r>
          </a:p>
          <a:p>
            <a:pPr marL="342900" indent="-342900">
              <a:spcAft>
                <a:spcPts val="600"/>
              </a:spcAft>
              <a:buSzPct val="80000"/>
              <a:buFont typeface="Arial" panose="020B0604020202020204" pitchFamily="34" charset="0"/>
              <a:buChar char="•"/>
              <a:tabLst>
                <a:tab pos="457200" algn="l"/>
              </a:tabLst>
            </a:pPr>
            <a:r>
              <a:rPr lang="en-US" sz="2000" b="1" dirty="0">
                <a:solidFill>
                  <a:srgbClr val="2B75A3"/>
                </a:solidFill>
                <a:latin typeface="Calibri" panose="020F0502020204030204" pitchFamily="34" charset="0"/>
                <a:cs typeface="Calibri" panose="020F0502020204030204" pitchFamily="34" charset="0"/>
              </a:rPr>
              <a:t>Sustainability</a:t>
            </a:r>
            <a:r>
              <a:rPr lang="en-US" sz="2000" dirty="0">
                <a:solidFill>
                  <a:srgbClr val="2B75A3"/>
                </a:solidFill>
                <a:latin typeface="Calibri" panose="020F0502020204030204" pitchFamily="34" charset="0"/>
                <a:cs typeface="Calibri" panose="020F0502020204030204" pitchFamily="34" charset="0"/>
              </a:rPr>
              <a:t>: </a:t>
            </a:r>
            <a:r>
              <a:rPr lang="en-GB" sz="2000" dirty="0">
                <a:solidFill>
                  <a:srgbClr val="2B75A3"/>
                </a:solidFill>
                <a:latin typeface="Calibri" panose="020F0502020204030204" pitchFamily="34" charset="0"/>
                <a:cs typeface="Calibri" panose="020F0502020204030204" pitchFamily="34" charset="0"/>
              </a:rPr>
              <a:t>76.0, rank #26.        CO2 intensity improving with increasing low carbon power, but energy sector CH4 emissions are a drag on Slovenia’s score.</a:t>
            </a:r>
          </a:p>
          <a:p>
            <a:pPr marL="342900" lvl="0" indent="-342900">
              <a:spcAft>
                <a:spcPts val="600"/>
              </a:spcAft>
              <a:buSzPct val="80000"/>
              <a:buFont typeface="Arial" panose="020B0604020202020204" pitchFamily="34" charset="0"/>
              <a:buChar char="•"/>
              <a:tabLst>
                <a:tab pos="457200" algn="l"/>
              </a:tabLst>
            </a:pPr>
            <a:endParaRPr lang="en-GB" sz="2000" dirty="0">
              <a:solidFill>
                <a:srgbClr val="2B75A3"/>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6FC77C1-3A3B-087A-4F38-46FBD5058D78}"/>
              </a:ext>
            </a:extLst>
          </p:cNvPr>
          <p:cNvPicPr>
            <a:picLocks noChangeAspect="1"/>
          </p:cNvPicPr>
          <p:nvPr/>
        </p:nvPicPr>
        <p:blipFill rotWithShape="1">
          <a:blip r:embed="rId2"/>
          <a:srcRect r="323" b="14795"/>
          <a:stretch/>
        </p:blipFill>
        <p:spPr>
          <a:xfrm>
            <a:off x="523874" y="832367"/>
            <a:ext cx="6223067" cy="5282683"/>
          </a:xfrm>
          <a:prstGeom prst="rect">
            <a:avLst/>
          </a:prstGeom>
        </p:spPr>
      </p:pic>
    </p:spTree>
    <p:extLst>
      <p:ext uri="{BB962C8B-B14F-4D97-AF65-F5344CB8AC3E}">
        <p14:creationId xmlns:p14="http://schemas.microsoft.com/office/powerpoint/2010/main" val="43054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9B53-B0EC-7192-6517-8F4D8C5105CF}"/>
              </a:ext>
            </a:extLst>
          </p:cNvPr>
          <p:cNvSpPr>
            <a:spLocks noGrp="1"/>
          </p:cNvSpPr>
          <p:nvPr>
            <p:ph type="title"/>
          </p:nvPr>
        </p:nvSpPr>
        <p:spPr/>
        <p:txBody>
          <a:bodyPr/>
          <a:lstStyle/>
          <a:p>
            <a:r>
              <a:rPr lang="en-US" dirty="0"/>
              <a:t>World Energy Trilemma Results – Europe</a:t>
            </a:r>
            <a:endParaRPr lang="en-GB" dirty="0"/>
          </a:p>
        </p:txBody>
      </p:sp>
      <p:sp>
        <p:nvSpPr>
          <p:cNvPr id="4" name="Slide Number Placeholder 3">
            <a:extLst>
              <a:ext uri="{FF2B5EF4-FFF2-40B4-BE49-F238E27FC236}">
                <a16:creationId xmlns:a16="http://schemas.microsoft.com/office/drawing/2014/main" id="{DA521DCC-5E3A-1CBA-F61C-79D9D6F91849}"/>
              </a:ext>
            </a:extLst>
          </p:cNvPr>
          <p:cNvSpPr>
            <a:spLocks noGrp="1"/>
          </p:cNvSpPr>
          <p:nvPr>
            <p:ph type="sldNum" sz="quarter" idx="12"/>
          </p:nvPr>
        </p:nvSpPr>
        <p:spPr>
          <a:xfrm>
            <a:off x="9116199" y="6393168"/>
            <a:ext cx="2844800" cy="365125"/>
          </a:xfrm>
          <a:prstGeom prst="rect">
            <a:avLst/>
          </a:prstGeom>
        </p:spPr>
        <p:txBody>
          <a:bodyPr anchor="b"/>
          <a:lstStyle>
            <a:defPPr>
              <a:defRPr lang="en-US"/>
            </a:defPPr>
            <a:lvl1pPr marL="0" algn="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500"/>
              </a:lnSpc>
              <a:spcBef>
                <a:spcPts val="0"/>
              </a:spcBef>
              <a:spcAft>
                <a:spcPts val="0"/>
              </a:spcAft>
              <a:buClrTx/>
              <a:buSzTx/>
              <a:buFontTx/>
              <a:buNone/>
              <a:tabLst/>
              <a:defRPr/>
            </a:pPr>
            <a:fld id="{E18C42AC-6EA9-6C49-97CA-00AF887CAE64}" type="slidenum">
              <a:rPr lang="en-US" b="1" smtClean="0"/>
              <a:pPr marL="0" marR="0" lvl="0" indent="0" algn="r" defTabSz="457200" rtl="0" eaLnBrk="1" fontAlgn="auto" latinLnBrk="0" hangingPunct="1">
                <a:lnSpc>
                  <a:spcPts val="15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236192"/>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FBCFCAE2-4962-F9D9-139E-AD69B4E15D2E}"/>
              </a:ext>
            </a:extLst>
          </p:cNvPr>
          <p:cNvPicPr>
            <a:picLocks noChangeAspect="1"/>
          </p:cNvPicPr>
          <p:nvPr/>
        </p:nvPicPr>
        <p:blipFill rotWithShape="1">
          <a:blip r:embed="rId3"/>
          <a:srcRect l="-1" t="3594" r="686" b="10289"/>
          <a:stretch/>
        </p:blipFill>
        <p:spPr>
          <a:xfrm>
            <a:off x="902591" y="1166696"/>
            <a:ext cx="5753219" cy="4995979"/>
          </a:xfrm>
          <a:prstGeom prst="rect">
            <a:avLst/>
          </a:prstGeom>
        </p:spPr>
      </p:pic>
      <p:sp>
        <p:nvSpPr>
          <p:cNvPr id="3" name="TextBox 2">
            <a:extLst>
              <a:ext uri="{FF2B5EF4-FFF2-40B4-BE49-F238E27FC236}">
                <a16:creationId xmlns:a16="http://schemas.microsoft.com/office/drawing/2014/main" id="{46CF7632-007B-8C26-18C3-D50329F17095}"/>
              </a:ext>
            </a:extLst>
          </p:cNvPr>
          <p:cNvSpPr txBox="1"/>
          <p:nvPr/>
        </p:nvSpPr>
        <p:spPr>
          <a:xfrm>
            <a:off x="6746941" y="1328621"/>
            <a:ext cx="4333874" cy="2169825"/>
          </a:xfrm>
          <a:prstGeom prst="rect">
            <a:avLst/>
          </a:prstGeom>
          <a:noFill/>
        </p:spPr>
        <p:txBody>
          <a:bodyPr wrap="square">
            <a:spAutoFit/>
          </a:bodyPr>
          <a:lstStyle/>
          <a:p>
            <a:pPr lvl="0">
              <a:spcAft>
                <a:spcPts val="600"/>
              </a:spcAft>
              <a:buSzPct val="80000"/>
              <a:tabLst>
                <a:tab pos="457200" algn="l"/>
              </a:tabLst>
            </a:pPr>
            <a:r>
              <a:rPr lang="en-GB" sz="2000" dirty="0">
                <a:solidFill>
                  <a:srgbClr val="2B75A3"/>
                </a:solidFill>
                <a:latin typeface="Calibri" panose="020F0502020204030204" pitchFamily="34" charset="0"/>
                <a:cs typeface="Calibri" panose="020F0502020204030204" pitchFamily="34" charset="0"/>
              </a:rPr>
              <a:t>Compared to the European average: </a:t>
            </a:r>
          </a:p>
          <a:p>
            <a:pPr marL="342900" lvl="0" indent="-342900">
              <a:spcAft>
                <a:spcPts val="600"/>
              </a:spcAft>
              <a:buSzPct val="80000"/>
              <a:buFont typeface="Arial" panose="020B0604020202020204" pitchFamily="34" charset="0"/>
              <a:buChar char="•"/>
              <a:tabLst>
                <a:tab pos="457200" algn="l"/>
              </a:tabLst>
            </a:pPr>
            <a:r>
              <a:rPr lang="en-GB" sz="2000" dirty="0">
                <a:solidFill>
                  <a:srgbClr val="2B75A3"/>
                </a:solidFill>
                <a:latin typeface="Calibri" panose="020F0502020204030204" pitchFamily="34" charset="0"/>
                <a:cs typeface="Calibri" panose="020F0502020204030204" pitchFamily="34" charset="0"/>
              </a:rPr>
              <a:t>Slovenia outperforms on              Energy Security and Energy Equity </a:t>
            </a:r>
          </a:p>
          <a:p>
            <a:pPr marL="342900" lvl="0" indent="-342900">
              <a:spcAft>
                <a:spcPts val="600"/>
              </a:spcAft>
              <a:buSzPct val="80000"/>
              <a:buFont typeface="Arial" panose="020B0604020202020204" pitchFamily="34" charset="0"/>
              <a:buChar char="•"/>
              <a:tabLst>
                <a:tab pos="457200" algn="l"/>
              </a:tabLst>
            </a:pPr>
            <a:r>
              <a:rPr lang="en-GB" sz="2000" dirty="0">
                <a:solidFill>
                  <a:srgbClr val="2B75A3"/>
                </a:solidFill>
                <a:latin typeface="Calibri" panose="020F0502020204030204" pitchFamily="34" charset="0"/>
                <a:cs typeface="Calibri" panose="020F0502020204030204" pitchFamily="34" charset="0"/>
              </a:rPr>
              <a:t>Slovenia matches average for             Environmental Sustainability.</a:t>
            </a:r>
          </a:p>
          <a:p>
            <a:pPr marL="342900" lvl="0" indent="-342900">
              <a:spcAft>
                <a:spcPts val="600"/>
              </a:spcAft>
              <a:buSzPct val="80000"/>
              <a:buFont typeface="Arial" panose="020B0604020202020204" pitchFamily="34" charset="0"/>
              <a:buChar char="•"/>
              <a:tabLst>
                <a:tab pos="457200" algn="l"/>
              </a:tabLst>
            </a:pPr>
            <a:endParaRPr lang="en-GB" sz="2000" dirty="0">
              <a:solidFill>
                <a:srgbClr val="2B75A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295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9B53-B0EC-7192-6517-8F4D8C5105CF}"/>
              </a:ext>
            </a:extLst>
          </p:cNvPr>
          <p:cNvSpPr>
            <a:spLocks noGrp="1"/>
          </p:cNvSpPr>
          <p:nvPr>
            <p:ph type="title"/>
          </p:nvPr>
        </p:nvSpPr>
        <p:spPr/>
        <p:txBody>
          <a:bodyPr/>
          <a:lstStyle/>
          <a:p>
            <a:r>
              <a:rPr lang="en-US" dirty="0"/>
              <a:t>World Energy Trilemma – our agenda</a:t>
            </a:r>
            <a:endParaRPr lang="en-GB" dirty="0"/>
          </a:p>
        </p:txBody>
      </p:sp>
      <p:sp>
        <p:nvSpPr>
          <p:cNvPr id="4" name="Slide Number Placeholder 3">
            <a:extLst>
              <a:ext uri="{FF2B5EF4-FFF2-40B4-BE49-F238E27FC236}">
                <a16:creationId xmlns:a16="http://schemas.microsoft.com/office/drawing/2014/main" id="{DA521DCC-5E3A-1CBA-F61C-79D9D6F91849}"/>
              </a:ext>
            </a:extLst>
          </p:cNvPr>
          <p:cNvSpPr>
            <a:spLocks noGrp="1"/>
          </p:cNvSpPr>
          <p:nvPr>
            <p:ph type="sldNum" sz="quarter" idx="12"/>
          </p:nvPr>
        </p:nvSpPr>
        <p:spPr>
          <a:xfrm>
            <a:off x="9116199" y="6393168"/>
            <a:ext cx="2844800" cy="365125"/>
          </a:xfrm>
          <a:prstGeom prst="rect">
            <a:avLst/>
          </a:prstGeom>
        </p:spPr>
        <p:txBody>
          <a:bodyPr anchor="b"/>
          <a:lstStyle>
            <a:defPPr>
              <a:defRPr lang="en-US"/>
            </a:defPPr>
            <a:lvl1pPr marL="0" algn="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500"/>
              </a:lnSpc>
              <a:spcBef>
                <a:spcPts val="0"/>
              </a:spcBef>
              <a:spcAft>
                <a:spcPts val="0"/>
              </a:spcAft>
              <a:buClrTx/>
              <a:buSzTx/>
              <a:buFontTx/>
              <a:buNone/>
              <a:tabLst/>
              <a:defRPr/>
            </a:pPr>
            <a:fld id="{E18C42AC-6EA9-6C49-97CA-00AF887CAE64}" type="slidenum">
              <a:rPr lang="en-US" b="1" smtClean="0"/>
              <a:pPr marL="0" marR="0" lvl="0" indent="0" algn="r" defTabSz="457200" rtl="0" eaLnBrk="1" fontAlgn="auto" latinLnBrk="0" hangingPunct="1">
                <a:lnSpc>
                  <a:spcPts val="15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236192"/>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2764FB6-8516-679B-583D-B47DEA4D32B7}"/>
              </a:ext>
            </a:extLst>
          </p:cNvPr>
          <p:cNvSpPr txBox="1"/>
          <p:nvPr/>
        </p:nvSpPr>
        <p:spPr>
          <a:xfrm>
            <a:off x="609600" y="1151726"/>
            <a:ext cx="9527457" cy="4524315"/>
          </a:xfrm>
          <a:prstGeom prst="rect">
            <a:avLst/>
          </a:prstGeom>
          <a:noFill/>
        </p:spPr>
        <p:txBody>
          <a:bodyPr wrap="square">
            <a:spAutoFit/>
          </a:bodyPr>
          <a:lstStyle/>
          <a:p>
            <a:r>
              <a:rPr lang="en-GB" sz="2400" dirty="0">
                <a:effectLst/>
                <a:latin typeface="Calibri" panose="020F0502020204030204" pitchFamily="34" charset="0"/>
                <a:ea typeface="Calibri" panose="020F0502020204030204" pitchFamily="34" charset="0"/>
              </a:rPr>
              <a:t>Continuous improvement of the World Energy Trilemma Index</a:t>
            </a:r>
          </a:p>
          <a:p>
            <a:pPr marL="342900" lvl="0" indent="-342900">
              <a:buSzPts val="1000"/>
              <a:buFont typeface="Symbol" panose="05050102010706020507" pitchFamily="18" charset="2"/>
              <a:buChar char=""/>
              <a:tabLst>
                <a:tab pos="457200" algn="l"/>
              </a:tabLst>
            </a:pPr>
            <a:r>
              <a:rPr lang="en-GB" sz="2400" dirty="0">
                <a:solidFill>
                  <a:srgbClr val="000000"/>
                </a:solidFill>
                <a:effectLst/>
                <a:latin typeface="Calibri Light" panose="020F0302020204030204" pitchFamily="34" charset="0"/>
                <a:ea typeface="Calibri" panose="020F0502020204030204" pitchFamily="34" charset="0"/>
              </a:rPr>
              <a:t>More timely data</a:t>
            </a:r>
            <a:endParaRPr lang="en-GB" sz="24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400" dirty="0">
                <a:solidFill>
                  <a:srgbClr val="000000"/>
                </a:solidFill>
                <a:effectLst/>
                <a:latin typeface="Calibri Light" panose="020F0302020204030204" pitchFamily="34" charset="0"/>
                <a:ea typeface="Calibri" panose="020F0502020204030204" pitchFamily="34" charset="0"/>
              </a:rPr>
              <a:t>Better ways to measure system resilience</a:t>
            </a:r>
          </a:p>
          <a:p>
            <a:pPr marL="342900" lvl="0" indent="-342900">
              <a:buSzPts val="1000"/>
              <a:buFont typeface="Symbol" panose="05050102010706020507" pitchFamily="18" charset="2"/>
              <a:buChar char=""/>
              <a:tabLst>
                <a:tab pos="457200" algn="l"/>
              </a:tabLst>
            </a:pPr>
            <a:r>
              <a:rPr lang="en-GB" sz="2400" dirty="0">
                <a:solidFill>
                  <a:srgbClr val="000000"/>
                </a:solidFill>
                <a:latin typeface="Calibri Light" panose="020F0302020204030204" pitchFamily="34" charset="0"/>
                <a:ea typeface="Calibri" panose="020F0502020204030204" pitchFamily="34" charset="0"/>
              </a:rPr>
              <a:t>How to represent and measure “justice” in energy transitions</a:t>
            </a:r>
          </a:p>
          <a:p>
            <a:pPr marL="342900" lvl="0" indent="-342900">
              <a:buSzPts val="1000"/>
              <a:buFont typeface="Symbol" panose="05050102010706020507" pitchFamily="18" charset="2"/>
              <a:buChar char=""/>
              <a:tabLst>
                <a:tab pos="457200" algn="l"/>
              </a:tabLst>
            </a:pPr>
            <a:endParaRPr lang="en-GB" sz="2400" dirty="0">
              <a:solidFill>
                <a:srgbClr val="000000"/>
              </a:solidFill>
              <a:effectLst/>
              <a:latin typeface="Calibri Light" panose="020F0302020204030204" pitchFamily="34" charset="0"/>
              <a:ea typeface="Calibri" panose="020F0502020204030204" pitchFamily="34" charset="0"/>
            </a:endParaRPr>
          </a:p>
          <a:p>
            <a:r>
              <a:rPr lang="en-GB" sz="2400" dirty="0">
                <a:effectLst/>
                <a:latin typeface="Calibri" panose="020F0502020204030204" pitchFamily="34" charset="0"/>
                <a:ea typeface="Calibri" panose="020F0502020204030204" pitchFamily="34" charset="0"/>
              </a:rPr>
              <a:t>Extending the Trilemma framework with new capabilities</a:t>
            </a:r>
          </a:p>
          <a:p>
            <a:pPr marL="342900" lvl="0" indent="-342900">
              <a:buSzPts val="1000"/>
              <a:buFont typeface="Symbol" panose="05050102010706020507" pitchFamily="18" charset="2"/>
              <a:buChar char=""/>
              <a:tabLst>
                <a:tab pos="457200" algn="l"/>
              </a:tabLst>
            </a:pPr>
            <a:r>
              <a:rPr lang="en-GB" sz="2400" dirty="0">
                <a:solidFill>
                  <a:srgbClr val="000000"/>
                </a:solidFill>
                <a:effectLst/>
                <a:latin typeface="Calibri Light" panose="020F0302020204030204" pitchFamily="34" charset="0"/>
                <a:ea typeface="Calibri" panose="020F0502020204030204" pitchFamily="34" charset="0"/>
              </a:rPr>
              <a:t>Scalable Trilemma</a:t>
            </a:r>
            <a:endParaRPr lang="en-GB" sz="24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400" dirty="0">
                <a:solidFill>
                  <a:srgbClr val="000000"/>
                </a:solidFill>
                <a:effectLst/>
                <a:latin typeface="Calibri Light" panose="020F0302020204030204" pitchFamily="34" charset="0"/>
                <a:ea typeface="Calibri" panose="020F0502020204030204" pitchFamily="34" charset="0"/>
              </a:rPr>
              <a:t>Flexible Trilemma</a:t>
            </a:r>
          </a:p>
          <a:p>
            <a:pPr marL="342900" lvl="0" indent="-342900">
              <a:buSzPts val="1000"/>
              <a:buFont typeface="Symbol" panose="05050102010706020507" pitchFamily="18" charset="2"/>
              <a:buChar char=""/>
              <a:tabLst>
                <a:tab pos="457200" algn="l"/>
              </a:tabLst>
            </a:pPr>
            <a:endParaRPr lang="en-GB" sz="2400" dirty="0">
              <a:solidFill>
                <a:srgbClr val="000000"/>
              </a:solidFill>
              <a:latin typeface="Calibri Light" panose="020F0302020204030204" pitchFamily="34" charset="0"/>
              <a:ea typeface="Calibri" panose="020F0502020204030204" pitchFamily="34" charset="0"/>
            </a:endParaRPr>
          </a:p>
          <a:p>
            <a:pPr lvl="0">
              <a:buSzPts val="1000"/>
              <a:tabLst>
                <a:tab pos="457200" algn="l"/>
              </a:tabLst>
            </a:pPr>
            <a:r>
              <a:rPr lang="en-GB" sz="2400" dirty="0">
                <a:solidFill>
                  <a:srgbClr val="000000"/>
                </a:solidFill>
                <a:effectLst/>
                <a:latin typeface="Calibri Light" panose="020F0302020204030204" pitchFamily="34" charset="0"/>
                <a:ea typeface="Calibri" panose="020F0502020204030204" pitchFamily="34" charset="0"/>
              </a:rPr>
              <a:t>Requires significant re-investment by the World Energy Council community, working with funding partners</a:t>
            </a:r>
            <a:endParaRPr lang="en-GB" sz="2400" dirty="0">
              <a:effectLst/>
              <a:latin typeface="Calibri" panose="020F0502020204030204" pitchFamily="34" charset="0"/>
              <a:ea typeface="Calibri" panose="020F0502020204030204" pitchFamily="34" charset="0"/>
            </a:endParaRPr>
          </a:p>
          <a:p>
            <a:pPr lvl="0">
              <a:buSzPts val="1000"/>
              <a:tabLst>
                <a:tab pos="457200" algn="l"/>
              </a:tabLst>
            </a:pPr>
            <a:endParaRPr lang="en-GB"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1189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9B53-B0EC-7192-6517-8F4D8C5105CF}"/>
              </a:ext>
            </a:extLst>
          </p:cNvPr>
          <p:cNvSpPr>
            <a:spLocks noGrp="1"/>
          </p:cNvSpPr>
          <p:nvPr>
            <p:ph type="title"/>
          </p:nvPr>
        </p:nvSpPr>
        <p:spPr/>
        <p:txBody>
          <a:bodyPr/>
          <a:lstStyle/>
          <a:p>
            <a:r>
              <a:rPr lang="en-US" dirty="0"/>
              <a:t>The World Energy Scalable Trilemma</a:t>
            </a:r>
            <a:endParaRPr lang="en-GB" dirty="0"/>
          </a:p>
        </p:txBody>
      </p:sp>
      <p:sp>
        <p:nvSpPr>
          <p:cNvPr id="4" name="Slide Number Placeholder 3">
            <a:extLst>
              <a:ext uri="{FF2B5EF4-FFF2-40B4-BE49-F238E27FC236}">
                <a16:creationId xmlns:a16="http://schemas.microsoft.com/office/drawing/2014/main" id="{DA521DCC-5E3A-1CBA-F61C-79D9D6F91849}"/>
              </a:ext>
            </a:extLst>
          </p:cNvPr>
          <p:cNvSpPr>
            <a:spLocks noGrp="1"/>
          </p:cNvSpPr>
          <p:nvPr>
            <p:ph type="sldNum" sz="quarter" idx="12"/>
          </p:nvPr>
        </p:nvSpPr>
        <p:spPr>
          <a:xfrm>
            <a:off x="9116199" y="6393168"/>
            <a:ext cx="2844800" cy="365125"/>
          </a:xfrm>
          <a:prstGeom prst="rect">
            <a:avLst/>
          </a:prstGeom>
        </p:spPr>
        <p:txBody>
          <a:bodyPr anchor="b"/>
          <a:lstStyle>
            <a:defPPr>
              <a:defRPr lang="en-US"/>
            </a:defPPr>
            <a:lvl1pPr marL="0" algn="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500"/>
              </a:lnSpc>
              <a:spcBef>
                <a:spcPts val="0"/>
              </a:spcBef>
              <a:spcAft>
                <a:spcPts val="0"/>
              </a:spcAft>
              <a:buClrTx/>
              <a:buSzTx/>
              <a:buFontTx/>
              <a:buNone/>
              <a:tabLst/>
              <a:defRPr/>
            </a:pPr>
            <a:fld id="{E18C42AC-6EA9-6C49-97CA-00AF887CAE64}" type="slidenum">
              <a:rPr lang="en-US" b="1" smtClean="0"/>
              <a:pPr marL="0" marR="0" lvl="0" indent="0" algn="r" defTabSz="457200" rtl="0" eaLnBrk="1" fontAlgn="auto" latinLnBrk="0" hangingPunct="1">
                <a:lnSpc>
                  <a:spcPts val="15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236192"/>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2764FB6-8516-679B-583D-B47DEA4D32B7}"/>
              </a:ext>
            </a:extLst>
          </p:cNvPr>
          <p:cNvSpPr txBox="1"/>
          <p:nvPr/>
        </p:nvSpPr>
        <p:spPr>
          <a:xfrm>
            <a:off x="683643" y="1112397"/>
            <a:ext cx="6094562" cy="4247317"/>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rPr>
              <a:t> </a:t>
            </a:r>
            <a:r>
              <a:rPr lang="en-GB" sz="1800" dirty="0">
                <a:solidFill>
                  <a:srgbClr val="000000"/>
                </a:solidFill>
                <a:effectLst/>
                <a:latin typeface="Calibri Light" panose="020F0302020204030204" pitchFamily="34" charset="0"/>
                <a:ea typeface="Calibri" panose="020F0502020204030204" pitchFamily="34" charset="0"/>
              </a:rPr>
              <a:t>The Scalable World Energy Trilemma extends the Trilemma framework to either the national, state, or city level with a bespoke set of indicators. A limited number of global indicators can be used along with new standardized indicators as per the user’s requirements. There are several ways to use the framework:</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Calibri" panose="020F0502020204030204" pitchFamily="34" charset="0"/>
              </a:rPr>
              <a:t>Expanding the World Energy Trilemma Index methodology to administrative regions within a nation, or neighbourhoods within a city and using custom data sources for the region.</a:t>
            </a:r>
            <a:endParaRPr lang="en-GB" sz="16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Calibri" panose="020F0502020204030204" pitchFamily="34" charset="0"/>
              </a:rPr>
              <a:t>Where historical data is available, the scalable Trilemma can be used to benchmark progress towards local transition goals. Examining the long-term trends of the Trilemma at a city dimension can help policy makers implement changes that are circumspect of all elements of a just transition.</a:t>
            </a:r>
            <a:endParaRPr lang="en-GB" sz="1600" dirty="0">
              <a:effectLst/>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C5271505-4C3E-6656-4280-23D7347E4EAE}"/>
              </a:ext>
            </a:extLst>
          </p:cNvPr>
          <p:cNvPicPr>
            <a:picLocks noChangeAspect="1"/>
          </p:cNvPicPr>
          <p:nvPr/>
        </p:nvPicPr>
        <p:blipFill>
          <a:blip r:embed="rId2"/>
          <a:stretch>
            <a:fillRect/>
          </a:stretch>
        </p:blipFill>
        <p:spPr>
          <a:xfrm>
            <a:off x="7177072" y="1579910"/>
            <a:ext cx="3878253" cy="3017969"/>
          </a:xfrm>
          <a:prstGeom prst="rect">
            <a:avLst/>
          </a:prstGeom>
        </p:spPr>
      </p:pic>
    </p:spTree>
    <p:extLst>
      <p:ext uri="{BB962C8B-B14F-4D97-AF65-F5344CB8AC3E}">
        <p14:creationId xmlns:p14="http://schemas.microsoft.com/office/powerpoint/2010/main" val="152337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9B53-B0EC-7192-6517-8F4D8C5105CF}"/>
              </a:ext>
            </a:extLst>
          </p:cNvPr>
          <p:cNvSpPr>
            <a:spLocks noGrp="1"/>
          </p:cNvSpPr>
          <p:nvPr>
            <p:ph type="title"/>
          </p:nvPr>
        </p:nvSpPr>
        <p:spPr/>
        <p:txBody>
          <a:bodyPr/>
          <a:lstStyle/>
          <a:p>
            <a:r>
              <a:rPr lang="en-US" dirty="0"/>
              <a:t>The Flexible World Energy Trilemma</a:t>
            </a:r>
            <a:endParaRPr lang="en-GB" dirty="0"/>
          </a:p>
        </p:txBody>
      </p:sp>
      <p:sp>
        <p:nvSpPr>
          <p:cNvPr id="4" name="Slide Number Placeholder 3">
            <a:extLst>
              <a:ext uri="{FF2B5EF4-FFF2-40B4-BE49-F238E27FC236}">
                <a16:creationId xmlns:a16="http://schemas.microsoft.com/office/drawing/2014/main" id="{DA521DCC-5E3A-1CBA-F61C-79D9D6F91849}"/>
              </a:ext>
            </a:extLst>
          </p:cNvPr>
          <p:cNvSpPr>
            <a:spLocks noGrp="1"/>
          </p:cNvSpPr>
          <p:nvPr>
            <p:ph type="sldNum" sz="quarter" idx="12"/>
          </p:nvPr>
        </p:nvSpPr>
        <p:spPr>
          <a:xfrm>
            <a:off x="9116199" y="6393168"/>
            <a:ext cx="2844800" cy="365125"/>
          </a:xfrm>
          <a:prstGeom prst="rect">
            <a:avLst/>
          </a:prstGeom>
        </p:spPr>
        <p:txBody>
          <a:bodyPr anchor="b"/>
          <a:lstStyle>
            <a:defPPr>
              <a:defRPr lang="en-US"/>
            </a:defPPr>
            <a:lvl1pPr marL="0" algn="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500"/>
              </a:lnSpc>
              <a:spcBef>
                <a:spcPts val="0"/>
              </a:spcBef>
              <a:spcAft>
                <a:spcPts val="0"/>
              </a:spcAft>
              <a:buClrTx/>
              <a:buSzTx/>
              <a:buFontTx/>
              <a:buNone/>
              <a:tabLst/>
              <a:defRPr/>
            </a:pPr>
            <a:fld id="{E18C42AC-6EA9-6C49-97CA-00AF887CAE64}" type="slidenum">
              <a:rPr lang="en-US" b="1" smtClean="0"/>
              <a:pPr marL="0" marR="0" lvl="0" indent="0" algn="r" defTabSz="457200" rtl="0" eaLnBrk="1" fontAlgn="auto" latinLnBrk="0" hangingPunct="1">
                <a:lnSpc>
                  <a:spcPts val="15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236192"/>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2764FB6-8516-679B-583D-B47DEA4D32B7}"/>
              </a:ext>
            </a:extLst>
          </p:cNvPr>
          <p:cNvSpPr txBox="1"/>
          <p:nvPr/>
        </p:nvSpPr>
        <p:spPr>
          <a:xfrm>
            <a:off x="744028" y="1328621"/>
            <a:ext cx="6094562" cy="2862322"/>
          </a:xfrm>
          <a:prstGeom prst="rect">
            <a:avLst/>
          </a:prstGeom>
          <a:noFill/>
        </p:spPr>
        <p:txBody>
          <a:bodyPr wrap="square">
            <a:spAutoFit/>
          </a:bodyPr>
          <a:lstStyle/>
          <a:p>
            <a:r>
              <a:rPr lang="en-GB" sz="1800" dirty="0">
                <a:solidFill>
                  <a:srgbClr val="000000"/>
                </a:solidFill>
                <a:effectLst/>
                <a:latin typeface="Calibri Light" panose="020F0302020204030204" pitchFamily="34" charset="0"/>
                <a:ea typeface="Calibri" panose="020F0502020204030204" pitchFamily="34" charset="0"/>
              </a:rPr>
              <a:t>The Flexible World Energy Trilemma uses the Trilemma Framework to scope a problem for decision-making. It then extends beyond establishing an index, by producing a highly bespoke localized pathfinding tool from gathered data. It is adaptable based on the granular level of decision making that is required by the user. The Flexible Trilemma's indicators and associated weightings can be organized and structured as desired by the user. By exploring sensitivities and dependencies between the indicators, the flexible Trilemma can enable the simulation of possible policy evaluations in a region. </a:t>
            </a:r>
            <a:endParaRPr lang="en-GB" sz="16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7C03D781-938E-3865-DA53-4B9313A8A02E}"/>
              </a:ext>
            </a:extLst>
          </p:cNvPr>
          <p:cNvPicPr>
            <a:picLocks noChangeAspect="1"/>
          </p:cNvPicPr>
          <p:nvPr/>
        </p:nvPicPr>
        <p:blipFill>
          <a:blip r:embed="rId2"/>
          <a:stretch>
            <a:fillRect/>
          </a:stretch>
        </p:blipFill>
        <p:spPr>
          <a:xfrm>
            <a:off x="7125348" y="1521915"/>
            <a:ext cx="3981702" cy="3473269"/>
          </a:xfrm>
          <a:prstGeom prst="rect">
            <a:avLst/>
          </a:prstGeom>
        </p:spPr>
      </p:pic>
    </p:spTree>
    <p:extLst>
      <p:ext uri="{BB962C8B-B14F-4D97-AF65-F5344CB8AC3E}">
        <p14:creationId xmlns:p14="http://schemas.microsoft.com/office/powerpoint/2010/main" val="330937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09C61-D1E8-4AE9-B98A-44686824233F}"/>
              </a:ext>
            </a:extLst>
          </p:cNvPr>
          <p:cNvSpPr/>
          <p:nvPr/>
        </p:nvSpPr>
        <p:spPr>
          <a:xfrm>
            <a:off x="0" y="2449214"/>
            <a:ext cx="12191999" cy="226389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A073DC04-7E3F-45C1-810F-498A2B28A7C0}"/>
              </a:ext>
            </a:extLst>
          </p:cNvPr>
          <p:cNvSpPr>
            <a:spLocks noGrp="1"/>
          </p:cNvSpPr>
          <p:nvPr>
            <p:ph type="title"/>
          </p:nvPr>
        </p:nvSpPr>
        <p:spPr/>
        <p:txBody>
          <a:bodyPr/>
          <a:lstStyle/>
          <a:p>
            <a:r>
              <a:rPr lang="fr-FR">
                <a:latin typeface="Brandon Text Black"/>
                <a:cs typeface="Calibri"/>
              </a:rPr>
              <a:t>Contact</a:t>
            </a:r>
          </a:p>
        </p:txBody>
      </p:sp>
      <p:sp>
        <p:nvSpPr>
          <p:cNvPr id="4" name="Slide Number Placeholder 3">
            <a:extLst>
              <a:ext uri="{FF2B5EF4-FFF2-40B4-BE49-F238E27FC236}">
                <a16:creationId xmlns:a16="http://schemas.microsoft.com/office/drawing/2014/main" id="{8DDA042B-5674-4883-AC74-C1891C165590}"/>
              </a:ext>
            </a:extLst>
          </p:cNvPr>
          <p:cNvSpPr>
            <a:spLocks noGrp="1"/>
          </p:cNvSpPr>
          <p:nvPr>
            <p:ph type="sldNum" sz="quarter" idx="12"/>
          </p:nvPr>
        </p:nvSpPr>
        <p:spPr/>
        <p:txBody>
          <a:bodyPr/>
          <a:lstStyle/>
          <a:p>
            <a:pPr>
              <a:lnSpc>
                <a:spcPts val="1500"/>
              </a:lnSpc>
            </a:pPr>
            <a:fld id="{E18C42AC-6EA9-6C49-97CA-00AF887CAE64}" type="slidenum">
              <a:rPr lang="en-US" b="1" smtClean="0"/>
              <a:pPr>
                <a:lnSpc>
                  <a:spcPts val="1500"/>
                </a:lnSpc>
              </a:pPr>
              <a:t>9</a:t>
            </a:fld>
            <a:endParaRPr lang="en-US" b="1"/>
          </a:p>
        </p:txBody>
      </p:sp>
      <p:sp>
        <p:nvSpPr>
          <p:cNvPr id="6" name="Content Placeholder 2">
            <a:extLst>
              <a:ext uri="{FF2B5EF4-FFF2-40B4-BE49-F238E27FC236}">
                <a16:creationId xmlns:a16="http://schemas.microsoft.com/office/drawing/2014/main" id="{339D5A95-95E1-FD9A-2057-4CD0D72EC5E3}"/>
              </a:ext>
            </a:extLst>
          </p:cNvPr>
          <p:cNvSpPr txBox="1">
            <a:spLocks/>
          </p:cNvSpPr>
          <p:nvPr/>
        </p:nvSpPr>
        <p:spPr>
          <a:xfrm>
            <a:off x="762001" y="2378764"/>
            <a:ext cx="4286983" cy="2263897"/>
          </a:xfrm>
          <a:prstGeom prst="rect">
            <a:avLst/>
          </a:prstGeom>
        </p:spPr>
        <p:txBody>
          <a:bodyPr vert="horz" lIns="91440" tIns="45720" rIns="91440" bIns="45720" rtlCol="0" anchor="ctr">
            <a:noAutofit/>
          </a:bodyPr>
          <a:lstStyle>
            <a:lvl1pPr marL="342891" indent="-342891" algn="l" defTabSz="457189" rtl="0" eaLnBrk="1" latinLnBrk="0" hangingPunct="1">
              <a:spcBef>
                <a:spcPct val="20000"/>
              </a:spcBef>
              <a:buClrTx/>
              <a:buSzPct val="100000"/>
              <a:buFont typeface="Arial"/>
              <a:buChar char="•"/>
              <a:defRPr sz="2400" kern="1200">
                <a:solidFill>
                  <a:schemeClr val="bg2"/>
                </a:solidFill>
                <a:latin typeface="Calibri" panose="020F0502020204030204" pitchFamily="34" charset="0"/>
                <a:ea typeface="+mn-ea"/>
                <a:cs typeface="Calibri" panose="020F0502020204030204" pitchFamily="34" charset="0"/>
              </a:defRPr>
            </a:lvl1pPr>
            <a:lvl2pPr marL="742932" indent="-285744" algn="l" defTabSz="457189" rtl="0" eaLnBrk="1" latinLnBrk="0" hangingPunct="1">
              <a:spcBef>
                <a:spcPct val="20000"/>
              </a:spcBef>
              <a:buFont typeface="Arial"/>
              <a:buChar char="–"/>
              <a:defRPr sz="2400" kern="1200">
                <a:solidFill>
                  <a:schemeClr val="bg2"/>
                </a:solidFill>
                <a:latin typeface="Calibri" panose="020F0502020204030204" pitchFamily="34" charset="0"/>
                <a:ea typeface="+mn-ea"/>
                <a:cs typeface="Calibri" panose="020F0502020204030204" pitchFamily="34" charset="0"/>
              </a:defRPr>
            </a:lvl2pPr>
            <a:lvl3pPr marL="1142971" indent="-228594" algn="l" defTabSz="457189" rtl="0" eaLnBrk="1" latinLnBrk="0" hangingPunct="1">
              <a:spcBef>
                <a:spcPct val="20000"/>
              </a:spcBef>
              <a:buFont typeface="Courier New"/>
              <a:buChar char="o"/>
              <a:defRPr sz="2400" kern="1200">
                <a:solidFill>
                  <a:schemeClr val="bg2"/>
                </a:solidFill>
                <a:latin typeface="Calibri" panose="020F0502020204030204" pitchFamily="34" charset="0"/>
                <a:ea typeface="+mn-ea"/>
                <a:cs typeface="Calibri" panose="020F0502020204030204" pitchFamily="34" charset="0"/>
              </a:defRPr>
            </a:lvl3pPr>
            <a:lvl4pPr marL="1600160" indent="-228594" algn="l" defTabSz="457189" rtl="0" eaLnBrk="1" latinLnBrk="0" hangingPunct="1">
              <a:spcBef>
                <a:spcPct val="20000"/>
              </a:spcBef>
              <a:buFont typeface="Wingdings" charset="2"/>
              <a:buChar char="§"/>
              <a:defRPr sz="2400" kern="1200">
                <a:solidFill>
                  <a:schemeClr val="bg2"/>
                </a:solidFill>
                <a:latin typeface="Calibri" panose="020F0502020204030204" pitchFamily="34" charset="0"/>
                <a:ea typeface="+mn-ea"/>
                <a:cs typeface="Calibri" panose="020F0502020204030204" pitchFamily="34" charset="0"/>
              </a:defRPr>
            </a:lvl4pPr>
            <a:lvl5pPr marL="2057349" indent="-228594" algn="l" defTabSz="457189" rtl="0" eaLnBrk="1" latinLnBrk="0" hangingPunct="1">
              <a:spcBef>
                <a:spcPct val="20000"/>
              </a:spcBef>
              <a:buFont typeface="Arial"/>
              <a:buChar char="»"/>
              <a:defRPr sz="2400" kern="1200">
                <a:solidFill>
                  <a:schemeClr val="bg2"/>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1800" b="1" dirty="0">
                <a:latin typeface="Brandon Text Regular"/>
                <a:ea typeface="Calibri"/>
                <a:cs typeface="Calibri"/>
              </a:rPr>
              <a:t>Paul Appleby</a:t>
            </a:r>
            <a:endParaRPr lang="fr-FR" sz="1800" b="1" dirty="0">
              <a:latin typeface="Brandon Text Regular"/>
            </a:endParaRPr>
          </a:p>
          <a:p>
            <a:pPr marL="0" indent="0">
              <a:buFont typeface="Arial"/>
              <a:buNone/>
            </a:pPr>
            <a:r>
              <a:rPr lang="fr-FR" sz="1800" dirty="0">
                <a:latin typeface="Brandon Text Regular"/>
                <a:ea typeface="Calibri"/>
                <a:cs typeface="Calibri"/>
              </a:rPr>
              <a:t>Chief Insights </a:t>
            </a:r>
            <a:r>
              <a:rPr lang="fr-FR" sz="1800" dirty="0" err="1">
                <a:latin typeface="Brandon Text Regular"/>
                <a:ea typeface="Calibri"/>
                <a:cs typeface="Calibri"/>
              </a:rPr>
              <a:t>Officer</a:t>
            </a:r>
            <a:endParaRPr lang="fr-FR" sz="1800" dirty="0">
              <a:latin typeface="Brandon Text Regular"/>
              <a:ea typeface="Calibri"/>
              <a:cs typeface="Calibri"/>
            </a:endParaRPr>
          </a:p>
          <a:p>
            <a:pPr marL="0" indent="0">
              <a:buFont typeface="Arial"/>
              <a:buNone/>
            </a:pPr>
            <a:r>
              <a:rPr lang="fr-FR" sz="1800" dirty="0">
                <a:latin typeface="Brandon Text Regular"/>
                <a:ea typeface="Calibri"/>
                <a:cs typeface="Calibri"/>
                <a:hlinkClick r:id="rId3"/>
              </a:rPr>
              <a:t>appleby@worldenergy.org</a:t>
            </a:r>
            <a:endParaRPr lang="fr-FR" sz="1800" dirty="0">
              <a:latin typeface="Brandon Text Regular"/>
              <a:ea typeface="Calibri"/>
            </a:endParaRPr>
          </a:p>
        </p:txBody>
      </p:sp>
    </p:spTree>
    <p:extLst>
      <p:ext uri="{BB962C8B-B14F-4D97-AF65-F5344CB8AC3E}">
        <p14:creationId xmlns:p14="http://schemas.microsoft.com/office/powerpoint/2010/main" val="1461337090"/>
      </p:ext>
    </p:extLst>
  </p:cSld>
  <p:clrMapOvr>
    <a:masterClrMapping/>
  </p:clrMapOvr>
</p:sld>
</file>

<file path=ppt/theme/theme1.xml><?xml version="1.0" encoding="utf-8"?>
<a:theme xmlns:a="http://schemas.openxmlformats.org/drawingml/2006/main" name="blank">
  <a:themeElements>
    <a:clrScheme name="WEC palette">
      <a:dk1>
        <a:srgbClr val="000000"/>
      </a:dk1>
      <a:lt1>
        <a:srgbClr val="FFFFFF"/>
      </a:lt1>
      <a:dk2>
        <a:srgbClr val="ED8B00"/>
      </a:dk2>
      <a:lt2>
        <a:srgbClr val="236192"/>
      </a:lt2>
      <a:accent1>
        <a:srgbClr val="ED7004"/>
      </a:accent1>
      <a:accent2>
        <a:srgbClr val="05466B"/>
      </a:accent2>
      <a:accent3>
        <a:srgbClr val="9D9D9C"/>
      </a:accent3>
      <a:accent4>
        <a:srgbClr val="575756"/>
      </a:accent4>
      <a:accent5>
        <a:srgbClr val="F9C58B"/>
      </a:accent5>
      <a:accent6>
        <a:srgbClr val="7A9CD1"/>
      </a:accent6>
      <a:hlink>
        <a:srgbClr val="ED8B0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owerpoint widescreen template proper.pptx  -  Read-Only" id="{6EEBB5C1-49DC-49A1-89F8-6F1A8BA1F98D}" vid="{DEF33F57-0B94-4186-919B-B0D0FA8D76A0}"/>
    </a:ext>
  </a:extLst>
</a:theme>
</file>

<file path=ppt/theme/theme2.xml><?xml version="1.0" encoding="utf-8"?>
<a:theme xmlns:a="http://schemas.openxmlformats.org/drawingml/2006/main" name="2_blank">
  <a:themeElements>
    <a:clrScheme name="WEC palette">
      <a:dk1>
        <a:srgbClr val="000000"/>
      </a:dk1>
      <a:lt1>
        <a:srgbClr val="FFFFFF"/>
      </a:lt1>
      <a:dk2>
        <a:srgbClr val="ED8B00"/>
      </a:dk2>
      <a:lt2>
        <a:srgbClr val="236192"/>
      </a:lt2>
      <a:accent1>
        <a:srgbClr val="ED7004"/>
      </a:accent1>
      <a:accent2>
        <a:srgbClr val="05466B"/>
      </a:accent2>
      <a:accent3>
        <a:srgbClr val="9D9D9C"/>
      </a:accent3>
      <a:accent4>
        <a:srgbClr val="575756"/>
      </a:accent4>
      <a:accent5>
        <a:srgbClr val="F9C58B"/>
      </a:accent5>
      <a:accent6>
        <a:srgbClr val="7A9CD1"/>
      </a:accent6>
      <a:hlink>
        <a:srgbClr val="ED8B00"/>
      </a:hlink>
      <a:folHlink>
        <a:srgbClr val="ED8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FF9E1A"/>
            </a:gs>
            <a:gs pos="34000">
              <a:srgbClr val="EE8C02"/>
            </a:gs>
            <a:gs pos="100000">
              <a:srgbClr val="E57300"/>
            </a:gs>
          </a:gsLst>
          <a:lin ang="12000000" scaled="0"/>
          <a:tileRect/>
        </a:gradFill>
        <a:effectLst/>
        <a:scene3d>
          <a:camera prst="orthographicFront">
            <a:rot lat="0" lon="0" rev="0"/>
          </a:camera>
          <a:lightRig rig="threePt" dir="t">
            <a:rot lat="0" lon="0" rev="1200000"/>
          </a:lightRig>
        </a:scene3d>
        <a:sp3d/>
      </a:spPr>
      <a:bodyPr rtlCol="0" anchor="ctr"/>
      <a:lstStyle>
        <a:defPPr algn="ctr">
          <a:defRPr/>
        </a:defPPr>
      </a:lstStyle>
      <a:style>
        <a:lnRef idx="0">
          <a:schemeClr val="accent2"/>
        </a:lnRef>
        <a:fillRef idx="3">
          <a:schemeClr val="accent2"/>
        </a:fillRef>
        <a:effectRef idx="3">
          <a:schemeClr val="accent2"/>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ptx" id="{B304440C-A088-402D-8154-F7276DE10C61}" vid="{2F38923B-104F-41AF-B55E-01DC06FF518E}"/>
    </a:ext>
  </a:extLst>
</a:theme>
</file>

<file path=ppt/theme/theme3.xml><?xml version="1.0" encoding="utf-8"?>
<a:theme xmlns:a="http://schemas.openxmlformats.org/drawingml/2006/main" name="1_blank">
  <a:themeElements>
    <a:clrScheme name="WEC palette">
      <a:dk1>
        <a:srgbClr val="000000"/>
      </a:dk1>
      <a:lt1>
        <a:srgbClr val="FFFFFF"/>
      </a:lt1>
      <a:dk2>
        <a:srgbClr val="ED8B00"/>
      </a:dk2>
      <a:lt2>
        <a:srgbClr val="236192"/>
      </a:lt2>
      <a:accent1>
        <a:srgbClr val="ED7004"/>
      </a:accent1>
      <a:accent2>
        <a:srgbClr val="05466B"/>
      </a:accent2>
      <a:accent3>
        <a:srgbClr val="9D9D9C"/>
      </a:accent3>
      <a:accent4>
        <a:srgbClr val="575756"/>
      </a:accent4>
      <a:accent5>
        <a:srgbClr val="F9C58B"/>
      </a:accent5>
      <a:accent6>
        <a:srgbClr val="7A9CD1"/>
      </a:accent6>
      <a:hlink>
        <a:srgbClr val="ED8B0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widescreen template proper.pptx  -  Read-Only" id="{6EEBB5C1-49DC-49A1-89F8-6F1A8BA1F98D}" vid="{DEF33F57-0B94-4186-919B-B0D0FA8D76A0}"/>
    </a:ext>
  </a:extLst>
</a:theme>
</file>

<file path=ppt/theme/theme4.xml><?xml version="1.0" encoding="utf-8"?>
<a:theme xmlns:a="http://schemas.openxmlformats.org/drawingml/2006/main" name="blank">
  <a:themeElements>
    <a:clrScheme name="WEC palette">
      <a:dk1>
        <a:srgbClr val="000000"/>
      </a:dk1>
      <a:lt1>
        <a:srgbClr val="FFFFFF"/>
      </a:lt1>
      <a:dk2>
        <a:srgbClr val="ED8B00"/>
      </a:dk2>
      <a:lt2>
        <a:srgbClr val="236192"/>
      </a:lt2>
      <a:accent1>
        <a:srgbClr val="ED7004"/>
      </a:accent1>
      <a:accent2>
        <a:srgbClr val="05466B"/>
      </a:accent2>
      <a:accent3>
        <a:srgbClr val="9D9D9C"/>
      </a:accent3>
      <a:accent4>
        <a:srgbClr val="575756"/>
      </a:accent4>
      <a:accent5>
        <a:srgbClr val="F9C58B"/>
      </a:accent5>
      <a:accent6>
        <a:srgbClr val="7A9CD1"/>
      </a:accent6>
      <a:hlink>
        <a:srgbClr val="ED8B0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widescreen template proper.pptx  -  Read-Only" id="{6EEBB5C1-49DC-49A1-89F8-6F1A8BA1F98D}" vid="{DEF33F57-0B94-4186-919B-B0D0FA8D76A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6F4F6598EEB044B98E2FB929FB98C93" ma:contentTypeVersion="11" ma:contentTypeDescription="Ustvari nov dokument." ma:contentTypeScope="" ma:versionID="813b674e8b19dccbbd04d81188aee405">
  <xsd:schema xmlns:xsd="http://www.w3.org/2001/XMLSchema" xmlns:xs="http://www.w3.org/2001/XMLSchema" xmlns:p="http://schemas.microsoft.com/office/2006/metadata/properties" xmlns:ns2="1c94de69-f1e9-47cd-8339-562ef7fae98d" xmlns:ns3="703cdf61-9bdb-4ab1-bf99-aabb6c694d24" targetNamespace="http://schemas.microsoft.com/office/2006/metadata/properties" ma:root="true" ma:fieldsID="c14080ea60d41cceec18d1d3e9f7f7eb" ns2:_="" ns3:_="">
    <xsd:import namespace="1c94de69-f1e9-47cd-8339-562ef7fae98d"/>
    <xsd:import namespace="703cdf61-9bdb-4ab1-bf99-aabb6c694d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4de69-f1e9-47cd-8339-562ef7fae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03cdf61-9bdb-4ab1-bf99-aabb6c694d24" xsi:nil="true"/>
    <lcf76f155ced4ddcb4097134ff3c332f xmlns="1c94de69-f1e9-47cd-8339-562ef7fae9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9CC854-1DE3-428F-9A59-CA61B818FFD4}">
  <ds:schemaRefs>
    <ds:schemaRef ds:uri="http://schemas.microsoft.com/sharepoint/v3/contenttype/forms"/>
  </ds:schemaRefs>
</ds:datastoreItem>
</file>

<file path=customXml/itemProps2.xml><?xml version="1.0" encoding="utf-8"?>
<ds:datastoreItem xmlns:ds="http://schemas.openxmlformats.org/officeDocument/2006/customXml" ds:itemID="{D74649C7-743A-430B-A6EF-96BD7A731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94de69-f1e9-47cd-8339-562ef7fae98d"/>
    <ds:schemaRef ds:uri="703cdf61-9bdb-4ab1-bf99-aabb6c694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4C7E0E-3A1C-45CF-9C9E-060E0D320DE4}">
  <ds:schemaRef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703cdf61-9bdb-4ab1-bf99-aabb6c694d24"/>
    <ds:schemaRef ds:uri="1c94de69-f1e9-47cd-8339-562ef7fae98d"/>
  </ds:schemaRefs>
</ds:datastoreItem>
</file>

<file path=docProps/app.xml><?xml version="1.0" encoding="utf-8"?>
<Properties xmlns="http://schemas.openxmlformats.org/officeDocument/2006/extended-properties" xmlns:vt="http://schemas.openxmlformats.org/officeDocument/2006/docPropsVTypes">
  <TotalTime>5548</TotalTime>
  <Words>636</Words>
  <Application>Microsoft Office PowerPoint</Application>
  <PresentationFormat>Širokozaslonsko</PresentationFormat>
  <Paragraphs>69</Paragraphs>
  <Slides>10</Slides>
  <Notes>4</Notes>
  <HiddenSlides>0</HiddenSlides>
  <MMClips>0</MMClips>
  <ScaleCrop>false</ScaleCrop>
  <HeadingPairs>
    <vt:vector size="6" baseType="variant">
      <vt:variant>
        <vt:lpstr>Uporabljene pisave</vt:lpstr>
      </vt:variant>
      <vt:variant>
        <vt:i4>11</vt:i4>
      </vt:variant>
      <vt:variant>
        <vt:lpstr>Tema</vt:lpstr>
      </vt:variant>
      <vt:variant>
        <vt:i4>4</vt:i4>
      </vt:variant>
      <vt:variant>
        <vt:lpstr>Naslovi diapozitivov</vt:lpstr>
      </vt:variant>
      <vt:variant>
        <vt:i4>10</vt:i4>
      </vt:variant>
    </vt:vector>
  </HeadingPairs>
  <TitlesOfParts>
    <vt:vector size="25" baseType="lpstr">
      <vt:lpstr>Arial</vt:lpstr>
      <vt:lpstr>Brandon Text Black</vt:lpstr>
      <vt:lpstr>Brandon Text Bold</vt:lpstr>
      <vt:lpstr>Brandon Text Light</vt:lpstr>
      <vt:lpstr>Brandon Text Medium</vt:lpstr>
      <vt:lpstr>Brandon Text Regular</vt:lpstr>
      <vt:lpstr>Calibri</vt:lpstr>
      <vt:lpstr>Calibri Light</vt:lpstr>
      <vt:lpstr>Courier New</vt:lpstr>
      <vt:lpstr>Symbol</vt:lpstr>
      <vt:lpstr>Wingdings</vt:lpstr>
      <vt:lpstr>blank</vt:lpstr>
      <vt:lpstr>2_blank</vt:lpstr>
      <vt:lpstr>1_blank</vt:lpstr>
      <vt:lpstr>blank</vt:lpstr>
      <vt:lpstr>PowerPointova predstavitev</vt:lpstr>
      <vt:lpstr>PowerPointova predstavitev</vt:lpstr>
      <vt:lpstr>World Energy Trilemma Results – Top 10 Rank</vt:lpstr>
      <vt:lpstr>World Energy Trilemma Results – Slovenia</vt:lpstr>
      <vt:lpstr>World Energy Trilemma Results – Europe</vt:lpstr>
      <vt:lpstr>World Energy Trilemma – our agenda</vt:lpstr>
      <vt:lpstr>The World Energy Scalable Trilemma</vt:lpstr>
      <vt:lpstr>The Flexible World Energy Trilemma</vt:lpstr>
      <vt:lpstr>Contact</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Ana Vučina Vršnak</dc:creator>
  <cp:lastModifiedBy>Ana Vučina Vršnak</cp:lastModifiedBy>
  <cp:revision>1</cp:revision>
  <dcterms:modified xsi:type="dcterms:W3CDTF">2022-12-01T14:49:32Z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0x010100C6F4F6598EEB044B98E2FB929FB98C93</vt:lpwstr>
  </property>
</Properties>
</file>